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62" r:id="rId2"/>
    <p:sldId id="264" r:id="rId3"/>
    <p:sldId id="300" r:id="rId4"/>
    <p:sldId id="330" r:id="rId5"/>
    <p:sldId id="332" r:id="rId6"/>
    <p:sldId id="333" r:id="rId7"/>
    <p:sldId id="334" r:id="rId8"/>
    <p:sldId id="307" r:id="rId9"/>
    <p:sldId id="310" r:id="rId10"/>
    <p:sldId id="308" r:id="rId11"/>
    <p:sldId id="311" r:id="rId12"/>
    <p:sldId id="301" r:id="rId13"/>
    <p:sldId id="329" r:id="rId14"/>
    <p:sldId id="312" r:id="rId15"/>
    <p:sldId id="335" r:id="rId16"/>
    <p:sldId id="328" r:id="rId17"/>
    <p:sldId id="313" r:id="rId18"/>
    <p:sldId id="318" r:id="rId19"/>
    <p:sldId id="314" r:id="rId20"/>
    <p:sldId id="319" r:id="rId21"/>
    <p:sldId id="316" r:id="rId22"/>
    <p:sldId id="323" r:id="rId23"/>
    <p:sldId id="315" r:id="rId24"/>
    <p:sldId id="320" r:id="rId25"/>
    <p:sldId id="326" r:id="rId26"/>
    <p:sldId id="321" r:id="rId27"/>
    <p:sldId id="292" r:id="rId28"/>
  </p:sldIdLst>
  <p:sldSz cx="9906000" cy="6858000" type="A4"/>
  <p:notesSz cx="6669088" cy="9926638"/>
  <p:embeddedFontLst>
    <p:embeddedFont>
      <p:font typeface="FlandersArtSans-Regular" panose="00000500000000000000" pitchFamily="2" charset="0"/>
      <p:regular r:id="rId31"/>
    </p:embeddedFont>
    <p:embeddedFont>
      <p:font typeface="FlandersArtSans-Bold" panose="00000800000000000000" pitchFamily="2" charset="0"/>
      <p:bold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landersArtSans-Light" panose="00000400000000000000" pitchFamily="2" charset="0"/>
      <p:regular r:id="rId45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D9931341-2C56-40FD-B78E-3AF80D786E2F}">
          <p14:sldIdLst>
            <p14:sldId id="262"/>
            <p14:sldId id="264"/>
            <p14:sldId id="300"/>
            <p14:sldId id="330"/>
            <p14:sldId id="332"/>
            <p14:sldId id="333"/>
            <p14:sldId id="334"/>
            <p14:sldId id="307"/>
            <p14:sldId id="310"/>
            <p14:sldId id="308"/>
            <p14:sldId id="311"/>
            <p14:sldId id="301"/>
            <p14:sldId id="329"/>
            <p14:sldId id="312"/>
            <p14:sldId id="335"/>
            <p14:sldId id="328"/>
            <p14:sldId id="313"/>
            <p14:sldId id="318"/>
            <p14:sldId id="314"/>
            <p14:sldId id="319"/>
            <p14:sldId id="316"/>
            <p14:sldId id="323"/>
            <p14:sldId id="315"/>
            <p14:sldId id="320"/>
            <p14:sldId id="326"/>
            <p14:sldId id="321"/>
            <p14:sldId id="292"/>
          </p14:sldIdLst>
        </p14:section>
        <p14:section name="Oude slides" id="{819187CA-E25A-4CE7-AA7A-0DDFCE515CA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men Vandeloo" initials="CV" lastIdx="3" clrIdx="0">
    <p:extLst>
      <p:ext uri="{19B8F6BF-5375-455C-9EA6-DF929625EA0E}">
        <p15:presenceInfo xmlns:p15="http://schemas.microsoft.com/office/powerpoint/2012/main" userId="S-1-5-21-1645522239-329068152-682003330-411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00"/>
    <a:srgbClr val="789440"/>
    <a:srgbClr val="0070C0"/>
    <a:srgbClr val="538135"/>
    <a:srgbClr val="EC6F0B"/>
    <a:srgbClr val="FABA86"/>
    <a:srgbClr val="F8A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516" y="1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014DA-E919-4DE9-A56D-1405081E549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6EBB27F-E559-4D4B-A2BA-8D0CF55F4ADF}">
      <dgm:prSet phldrT="[Text]"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</dgm:t>
    </dgm:pt>
    <dgm:pt modelId="{37C53FA1-55D8-434C-98EF-A2158D02ACC8}" type="par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361627-F572-4E4B-85F7-34B589355299}" type="sib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8321E5-5F5C-4B7E-BB03-81EF57925C02}">
      <dgm:prSet phldrT="[Text]" custT="1"/>
      <dgm:spPr/>
      <dgm:t>
        <a:bodyPr/>
        <a:lstStyle/>
        <a:p>
          <a:r>
            <a:rPr lang="nl-BE" sz="16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gm:t>
    </dgm:pt>
    <dgm:pt modelId="{71C9F980-8662-4876-94AD-F484C9674A45}" type="par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AC743C-5474-4789-A71A-6F9C12D64A2E}" type="sib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2DB17-7A72-48E2-802F-D379D92D36D3}">
      <dgm:prSet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r>
            <a:rPr lang="nl-BE" sz="1600" b="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b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058527-9729-44E0-A1DA-94F9AD37A2D8}" type="par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283D76-1BB0-483C-9100-0DAEDE1A4CFD}" type="sib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0655C-8403-4A2F-B352-7789E237F525}">
      <dgm:prSet custT="1"/>
      <dgm:spPr/>
      <dgm:t>
        <a:bodyPr/>
        <a:lstStyle/>
        <a:p>
          <a:endParaRPr lang="nl-BE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17FE0-DD49-45D0-8809-E84ADD0573A6}" type="par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230DF8-FA0F-4FDB-9E33-6628CB252D6A}" type="sib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DD8855-9545-4D13-928B-C7D4E60B7E9D}">
      <dgm:prSet custT="1"/>
      <dgm:spPr/>
      <dgm:t>
        <a:bodyPr/>
        <a:lstStyle/>
        <a:p>
          <a:endParaRPr lang="nl-BE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1ABFA7-F264-45BD-BD9C-A9FB4862B814}" type="sib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E5813-1CC1-4A66-BB8C-B5535CEF7F04}" type="par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7D191-98F8-4A4F-8D7D-EE45DC483A40}" type="pres">
      <dgm:prSet presAssocID="{4F7014DA-E919-4DE9-A56D-1405081E5497}" presName="arrowDiagram" presStyleCnt="0">
        <dgm:presLayoutVars>
          <dgm:chMax val="5"/>
          <dgm:dir/>
          <dgm:resizeHandles val="exact"/>
        </dgm:presLayoutVars>
      </dgm:prSet>
      <dgm:spPr/>
    </dgm:pt>
    <dgm:pt modelId="{83D96F2F-932C-469B-9A99-919A720C8E10}" type="pres">
      <dgm:prSet presAssocID="{4F7014DA-E919-4DE9-A56D-1405081E5497}" presName="arrow" presStyleLbl="bgShp" presStyleIdx="0" presStyleCnt="1" custLinFactNeighborX="435" custLinFactNeighborY="-4149"/>
      <dgm:spPr/>
    </dgm:pt>
    <dgm:pt modelId="{87CB7C9B-9FFE-4E1A-8114-36467731C6B8}" type="pres">
      <dgm:prSet presAssocID="{4F7014DA-E919-4DE9-A56D-1405081E5497}" presName="arrowDiagram4" presStyleCnt="0"/>
      <dgm:spPr/>
    </dgm:pt>
    <dgm:pt modelId="{B5CD193B-F879-46D5-8C02-C11E8105A226}" type="pres">
      <dgm:prSet presAssocID="{E6EBB27F-E559-4D4B-A2BA-8D0CF55F4ADF}" presName="bullet4a" presStyleLbl="node1" presStyleIdx="0" presStyleCnt="4" custLinFactX="-200000" custLinFactY="200000" custLinFactNeighborX="-228261" custLinFactNeighborY="277413"/>
      <dgm:spPr>
        <a:solidFill>
          <a:srgbClr val="92D050"/>
        </a:solidFill>
      </dgm:spPr>
    </dgm:pt>
    <dgm:pt modelId="{D091F573-FFEF-4313-A865-1998A6BE19DA}" type="pres">
      <dgm:prSet presAssocID="{E6EBB27F-E559-4D4B-A2BA-8D0CF55F4ADF}" presName="textBox4a" presStyleLbl="revTx" presStyleIdx="0" presStyleCnt="4" custScaleX="150106" custScaleY="55772" custLinFactNeighborX="-25840" custLinFactNeighborY="51005">
        <dgm:presLayoutVars>
          <dgm:bulletEnabled val="1"/>
        </dgm:presLayoutVars>
      </dgm:prSet>
      <dgm:spPr/>
    </dgm:pt>
    <dgm:pt modelId="{C5246DCA-707A-4C41-A346-8854498976DF}" type="pres">
      <dgm:prSet presAssocID="{6BC2DB17-7A72-48E2-802F-D379D92D36D3}" presName="bullet4b" presStyleLbl="node1" presStyleIdx="1" presStyleCnt="4" custLinFactNeighborX="-69489" custLinFactNeighborY="-41085"/>
      <dgm:spPr>
        <a:solidFill>
          <a:srgbClr val="FFC000"/>
        </a:solidFill>
      </dgm:spPr>
    </dgm:pt>
    <dgm:pt modelId="{0938B818-DE65-47A6-B178-EF83706360FC}" type="pres">
      <dgm:prSet presAssocID="{6BC2DB17-7A72-48E2-802F-D379D92D36D3}" presName="textBox4b" presStyleLbl="revTx" presStyleIdx="1" presStyleCnt="4" custScaleX="151978" custScaleY="38092" custLinFactX="27121" custLinFactNeighborX="100000" custLinFactNeighborY="-97162">
        <dgm:presLayoutVars>
          <dgm:bulletEnabled val="1"/>
        </dgm:presLayoutVars>
      </dgm:prSet>
      <dgm:spPr/>
    </dgm:pt>
    <dgm:pt modelId="{955C8CBB-27D8-4F4A-95A3-42423911DEE0}" type="pres">
      <dgm:prSet presAssocID="{DFDD8855-9545-4D13-928B-C7D4E60B7E9D}" presName="bullet4c" presStyleLbl="node1" presStyleIdx="2" presStyleCnt="4" custLinFactNeighborX="-18312" custLinFactNeighborY="-64741"/>
      <dgm:spPr>
        <a:solidFill>
          <a:srgbClr val="C00000"/>
        </a:solidFill>
      </dgm:spPr>
    </dgm:pt>
    <dgm:pt modelId="{016A61EC-E439-48C9-9B2C-1303BFFDDE83}" type="pres">
      <dgm:prSet presAssocID="{DFDD8855-9545-4D13-928B-C7D4E60B7E9D}" presName="textBox4c" presStyleLbl="revTx" presStyleIdx="2" presStyleCnt="4" custScaleX="119851" custScaleY="59674" custLinFactX="14350" custLinFactNeighborX="100000" custLinFactNeighborY="23493">
        <dgm:presLayoutVars>
          <dgm:bulletEnabled val="1"/>
        </dgm:presLayoutVars>
      </dgm:prSet>
      <dgm:spPr/>
    </dgm:pt>
    <dgm:pt modelId="{08A1B229-415F-4219-9B04-EC9701818470}" type="pres">
      <dgm:prSet presAssocID="{16B0655C-8403-4A2F-B352-7789E237F525}" presName="bullet4d" presStyleLbl="node1" presStyleIdx="3" presStyleCnt="4" custLinFactX="25331" custLinFactNeighborX="100000" custLinFactNeighborY="-49646"/>
      <dgm:spPr>
        <a:solidFill>
          <a:srgbClr val="C00000"/>
        </a:solidFill>
        <a:ln>
          <a:solidFill>
            <a:srgbClr val="C00000"/>
          </a:solidFill>
        </a:ln>
      </dgm:spPr>
    </dgm:pt>
    <dgm:pt modelId="{2929A53F-10BB-4398-92F7-7FC0612691E5}" type="pres">
      <dgm:prSet presAssocID="{16B0655C-8403-4A2F-B352-7789E237F525}" presName="textBox4d" presStyleLbl="revTx" presStyleIdx="3" presStyleCnt="4" custScaleX="130827" custScaleY="91266" custLinFactNeighborX="12960" custLinFactNeighborY="203">
        <dgm:presLayoutVars>
          <dgm:bulletEnabled val="1"/>
        </dgm:presLayoutVars>
      </dgm:prSet>
      <dgm:spPr/>
    </dgm:pt>
  </dgm:ptLst>
  <dgm:cxnLst>
    <dgm:cxn modelId="{DBAD4D28-6DEF-4769-8F6E-114538779AD7}" type="presOf" srcId="{16B0655C-8403-4A2F-B352-7789E237F525}" destId="{2929A53F-10BB-4398-92F7-7FC0612691E5}" srcOrd="0" destOrd="0" presId="urn:microsoft.com/office/officeart/2005/8/layout/arrow2"/>
    <dgm:cxn modelId="{799CBA38-F185-4F4E-8FD8-DD8E7F8FA400}" type="presOf" srcId="{E6EBB27F-E559-4D4B-A2BA-8D0CF55F4ADF}" destId="{D091F573-FFEF-4313-A865-1998A6BE19DA}" srcOrd="0" destOrd="0" presId="urn:microsoft.com/office/officeart/2005/8/layout/arrow2"/>
    <dgm:cxn modelId="{272C375B-42D5-43D4-99DD-611635A14035}" type="presOf" srcId="{6BC2DB17-7A72-48E2-802F-D379D92D36D3}" destId="{0938B818-DE65-47A6-B178-EF83706360FC}" srcOrd="0" destOrd="0" presId="urn:microsoft.com/office/officeart/2005/8/layout/arrow2"/>
    <dgm:cxn modelId="{AFC7C441-FE71-45B7-A6F3-0251ED8DE723}" type="presOf" srcId="{DFDD8855-9545-4D13-928B-C7D4E60B7E9D}" destId="{016A61EC-E439-48C9-9B2C-1303BFFDDE83}" srcOrd="0" destOrd="0" presId="urn:microsoft.com/office/officeart/2005/8/layout/arrow2"/>
    <dgm:cxn modelId="{1FC02446-D3AD-4A41-9586-439E498B8BE0}" type="presOf" srcId="{AC8321E5-5F5C-4B7E-BB03-81EF57925C02}" destId="{D091F573-FFEF-4313-A865-1998A6BE19DA}" srcOrd="0" destOrd="1" presId="urn:microsoft.com/office/officeart/2005/8/layout/arrow2"/>
    <dgm:cxn modelId="{EE425B7A-ADA0-46DA-8B6E-45801722FEF4}" type="presOf" srcId="{4F7014DA-E919-4DE9-A56D-1405081E5497}" destId="{19E7D191-98F8-4A4F-8D7D-EE45DC483A40}" srcOrd="0" destOrd="0" presId="urn:microsoft.com/office/officeart/2005/8/layout/arrow2"/>
    <dgm:cxn modelId="{D0529A99-7D1C-4240-9312-0D613537178F}" srcId="{4F7014DA-E919-4DE9-A56D-1405081E5497}" destId="{16B0655C-8403-4A2F-B352-7789E237F525}" srcOrd="3" destOrd="0" parTransId="{70D17FE0-DD49-45D0-8809-E84ADD0573A6}" sibTransId="{69230DF8-FA0F-4FDB-9E33-6628CB252D6A}"/>
    <dgm:cxn modelId="{8DAEBFAF-E7F0-453F-B300-140167B48466}" srcId="{4F7014DA-E919-4DE9-A56D-1405081E5497}" destId="{DFDD8855-9545-4D13-928B-C7D4E60B7E9D}" srcOrd="2" destOrd="0" parTransId="{3A2E5813-1CC1-4A66-BB8C-B5535CEF7F04}" sibTransId="{4F1ABFA7-F264-45BD-BD9C-A9FB4862B814}"/>
    <dgm:cxn modelId="{DF8AA6C9-4986-4BF0-A825-4E7E5D00D63E}" srcId="{4F7014DA-E919-4DE9-A56D-1405081E5497}" destId="{6BC2DB17-7A72-48E2-802F-D379D92D36D3}" srcOrd="1" destOrd="0" parTransId="{8D058527-9729-44E0-A1DA-94F9AD37A2D8}" sibTransId="{21283D76-1BB0-483C-9100-0DAEDE1A4CFD}"/>
    <dgm:cxn modelId="{F0B10BFB-513F-492A-AF4B-CB7CE31C9A33}" srcId="{E6EBB27F-E559-4D4B-A2BA-8D0CF55F4ADF}" destId="{AC8321E5-5F5C-4B7E-BB03-81EF57925C02}" srcOrd="0" destOrd="0" parTransId="{71C9F980-8662-4876-94AD-F484C9674A45}" sibTransId="{60AC743C-5474-4789-A71A-6F9C12D64A2E}"/>
    <dgm:cxn modelId="{C27F6BFD-09DD-4CC9-885E-F05B78FA5568}" srcId="{4F7014DA-E919-4DE9-A56D-1405081E5497}" destId="{E6EBB27F-E559-4D4B-A2BA-8D0CF55F4ADF}" srcOrd="0" destOrd="0" parTransId="{37C53FA1-55D8-434C-98EF-A2158D02ACC8}" sibTransId="{83361627-F572-4E4B-85F7-34B589355299}"/>
    <dgm:cxn modelId="{23526C66-BCDB-4CC7-9C3F-082EE27E8559}" type="presParOf" srcId="{19E7D191-98F8-4A4F-8D7D-EE45DC483A40}" destId="{83D96F2F-932C-469B-9A99-919A720C8E10}" srcOrd="0" destOrd="0" presId="urn:microsoft.com/office/officeart/2005/8/layout/arrow2"/>
    <dgm:cxn modelId="{12E724FB-49BA-4794-9A63-B800CEF5A084}" type="presParOf" srcId="{19E7D191-98F8-4A4F-8D7D-EE45DC483A40}" destId="{87CB7C9B-9FFE-4E1A-8114-36467731C6B8}" srcOrd="1" destOrd="0" presId="urn:microsoft.com/office/officeart/2005/8/layout/arrow2"/>
    <dgm:cxn modelId="{1195E0D7-5F4E-4A5C-80A7-C55DC6A7EC73}" type="presParOf" srcId="{87CB7C9B-9FFE-4E1A-8114-36467731C6B8}" destId="{B5CD193B-F879-46D5-8C02-C11E8105A226}" srcOrd="0" destOrd="0" presId="urn:microsoft.com/office/officeart/2005/8/layout/arrow2"/>
    <dgm:cxn modelId="{EB79C229-0968-4748-9555-05F90FD2B0C0}" type="presParOf" srcId="{87CB7C9B-9FFE-4E1A-8114-36467731C6B8}" destId="{D091F573-FFEF-4313-A865-1998A6BE19DA}" srcOrd="1" destOrd="0" presId="urn:microsoft.com/office/officeart/2005/8/layout/arrow2"/>
    <dgm:cxn modelId="{F651C962-CD4A-46DD-B90D-00EB8F9770FD}" type="presParOf" srcId="{87CB7C9B-9FFE-4E1A-8114-36467731C6B8}" destId="{C5246DCA-707A-4C41-A346-8854498976DF}" srcOrd="2" destOrd="0" presId="urn:microsoft.com/office/officeart/2005/8/layout/arrow2"/>
    <dgm:cxn modelId="{95BF0384-B463-42B0-884C-B7076F3BA375}" type="presParOf" srcId="{87CB7C9B-9FFE-4E1A-8114-36467731C6B8}" destId="{0938B818-DE65-47A6-B178-EF83706360FC}" srcOrd="3" destOrd="0" presId="urn:microsoft.com/office/officeart/2005/8/layout/arrow2"/>
    <dgm:cxn modelId="{6F74D15E-D5CE-430E-9162-6A2865FE718B}" type="presParOf" srcId="{87CB7C9B-9FFE-4E1A-8114-36467731C6B8}" destId="{955C8CBB-27D8-4F4A-95A3-42423911DEE0}" srcOrd="4" destOrd="0" presId="urn:microsoft.com/office/officeart/2005/8/layout/arrow2"/>
    <dgm:cxn modelId="{137ECA1C-ACD4-4E86-91E3-D49884CF3AA3}" type="presParOf" srcId="{87CB7C9B-9FFE-4E1A-8114-36467731C6B8}" destId="{016A61EC-E439-48C9-9B2C-1303BFFDDE83}" srcOrd="5" destOrd="0" presId="urn:microsoft.com/office/officeart/2005/8/layout/arrow2"/>
    <dgm:cxn modelId="{485048A9-0A61-495E-9351-B03EAE402EDC}" type="presParOf" srcId="{87CB7C9B-9FFE-4E1A-8114-36467731C6B8}" destId="{08A1B229-415F-4219-9B04-EC9701818470}" srcOrd="6" destOrd="0" presId="urn:microsoft.com/office/officeart/2005/8/layout/arrow2"/>
    <dgm:cxn modelId="{8426DBE5-17B2-4474-8240-1BEFBD93B1D4}" type="presParOf" srcId="{87CB7C9B-9FFE-4E1A-8114-36467731C6B8}" destId="{2929A53F-10BB-4398-92F7-7FC0612691E5}" srcOrd="7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61607A-25D6-42AF-A3FC-4D8281026A6D}" type="doc">
      <dgm:prSet loTypeId="urn:microsoft.com/office/officeart/2005/8/layout/hList7#1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5A1349A-B572-4104-9606-29E3A8093B6A}">
      <dgm:prSet custT="1"/>
      <dgm:spPr/>
      <dgm:t>
        <a:bodyPr/>
        <a:lstStyle/>
        <a:p>
          <a:pPr rtl="0"/>
          <a:r>
            <a:rPr lang="nl-BE" sz="1600" b="1" dirty="0">
              <a:solidFill>
                <a:schemeClr val="accent2"/>
              </a:solidFill>
            </a:rPr>
            <a:t>Topologisch netwerk</a:t>
          </a:r>
        </a:p>
      </dgm:t>
    </dgm:pt>
    <dgm:pt modelId="{0FCEC677-5419-4939-AFFA-223448715DFC}" type="sibTrans" cxnId="{EC3821B3-4ED8-4D45-810F-D0B5E3F64DCD}">
      <dgm:prSet/>
      <dgm:spPr/>
      <dgm:t>
        <a:bodyPr/>
        <a:lstStyle/>
        <a:p>
          <a:endParaRPr lang="nl-BE"/>
        </a:p>
      </dgm:t>
    </dgm:pt>
    <dgm:pt modelId="{C3E3AD0B-0BD3-4791-A097-97329228C4C0}" type="parTrans" cxnId="{EC3821B3-4ED8-4D45-810F-D0B5E3F64DCD}">
      <dgm:prSet/>
      <dgm:spPr/>
      <dgm:t>
        <a:bodyPr/>
        <a:lstStyle/>
        <a:p>
          <a:endParaRPr lang="nl-BE"/>
        </a:p>
      </dgm:t>
    </dgm:pt>
    <dgm:pt modelId="{886262CE-686B-43F9-A1AF-7595FC2331AE}" type="pres">
      <dgm:prSet presAssocID="{8461607A-25D6-42AF-A3FC-4D8281026A6D}" presName="Name0" presStyleCnt="0">
        <dgm:presLayoutVars>
          <dgm:dir/>
          <dgm:resizeHandles val="exact"/>
        </dgm:presLayoutVars>
      </dgm:prSet>
      <dgm:spPr/>
    </dgm:pt>
    <dgm:pt modelId="{FDDF335E-BE15-4D47-BDC4-1519FBAC7231}" type="pres">
      <dgm:prSet presAssocID="{8461607A-25D6-42AF-A3FC-4D8281026A6D}" presName="fgShape" presStyleLbl="fgShp" presStyleIdx="0" presStyleCn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</dgm:pt>
    <dgm:pt modelId="{31E232C1-3201-4916-A1B9-3A45111949C9}" type="pres">
      <dgm:prSet presAssocID="{8461607A-25D6-42AF-A3FC-4D8281026A6D}" presName="linComp" presStyleCnt="0"/>
      <dgm:spPr/>
    </dgm:pt>
    <dgm:pt modelId="{BBB7A483-7998-434B-93D5-3C18724CEEB8}" type="pres">
      <dgm:prSet presAssocID="{F5A1349A-B572-4104-9606-29E3A8093B6A}" presName="compNode" presStyleCnt="0"/>
      <dgm:spPr/>
    </dgm:pt>
    <dgm:pt modelId="{CB36A999-5194-4E65-B871-3AAB77FEA7D3}" type="pres">
      <dgm:prSet presAssocID="{F5A1349A-B572-4104-9606-29E3A8093B6A}" presName="bkgdShape" presStyleLbl="node1" presStyleIdx="0" presStyleCnt="1" custLinFactNeighborX="15037" custLinFactNeighborY="581"/>
      <dgm:spPr/>
    </dgm:pt>
    <dgm:pt modelId="{7ACB0C68-8506-41B9-87D5-1E5BBF35BE3D}" type="pres">
      <dgm:prSet presAssocID="{F5A1349A-B572-4104-9606-29E3A8093B6A}" presName="nodeTx" presStyleLbl="node1" presStyleIdx="0" presStyleCnt="1">
        <dgm:presLayoutVars>
          <dgm:bulletEnabled val="1"/>
        </dgm:presLayoutVars>
      </dgm:prSet>
      <dgm:spPr/>
    </dgm:pt>
    <dgm:pt modelId="{F03E5D90-47A6-4179-BADA-0A82D3313F73}" type="pres">
      <dgm:prSet presAssocID="{F5A1349A-B572-4104-9606-29E3A8093B6A}" presName="invisiNode" presStyleLbl="node1" presStyleIdx="0" presStyleCnt="1"/>
      <dgm:spPr/>
    </dgm:pt>
    <dgm:pt modelId="{0549BFEC-5BB7-4057-AB48-EC19A3D0B298}" type="pres">
      <dgm:prSet presAssocID="{F5A1349A-B572-4104-9606-29E3A8093B6A}" presName="imagNode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87D0F657-AE56-444A-9065-6C2A4FBBA055}" type="presOf" srcId="{F5A1349A-B572-4104-9606-29E3A8093B6A}" destId="{CB36A999-5194-4E65-B871-3AAB77FEA7D3}" srcOrd="0" destOrd="0" presId="urn:microsoft.com/office/officeart/2005/8/layout/hList7#1"/>
    <dgm:cxn modelId="{C2219487-F725-4B6A-BA12-12C7FAA3251F}" type="presOf" srcId="{F5A1349A-B572-4104-9606-29E3A8093B6A}" destId="{7ACB0C68-8506-41B9-87D5-1E5BBF35BE3D}" srcOrd="1" destOrd="0" presId="urn:microsoft.com/office/officeart/2005/8/layout/hList7#1"/>
    <dgm:cxn modelId="{46033EA2-3D85-4169-8508-CA8AF47AE946}" type="presOf" srcId="{8461607A-25D6-42AF-A3FC-4D8281026A6D}" destId="{886262CE-686B-43F9-A1AF-7595FC2331AE}" srcOrd="0" destOrd="0" presId="urn:microsoft.com/office/officeart/2005/8/layout/hList7#1"/>
    <dgm:cxn modelId="{EC3821B3-4ED8-4D45-810F-D0B5E3F64DCD}" srcId="{8461607A-25D6-42AF-A3FC-4D8281026A6D}" destId="{F5A1349A-B572-4104-9606-29E3A8093B6A}" srcOrd="0" destOrd="0" parTransId="{C3E3AD0B-0BD3-4791-A097-97329228C4C0}" sibTransId="{0FCEC677-5419-4939-AFFA-223448715DFC}"/>
    <dgm:cxn modelId="{EFEA9867-5AD0-4459-8005-EE570DB276B9}" type="presParOf" srcId="{886262CE-686B-43F9-A1AF-7595FC2331AE}" destId="{FDDF335E-BE15-4D47-BDC4-1519FBAC7231}" srcOrd="0" destOrd="0" presId="urn:microsoft.com/office/officeart/2005/8/layout/hList7#1"/>
    <dgm:cxn modelId="{B0056D13-5106-4C27-B3F8-E70953B3389D}" type="presParOf" srcId="{886262CE-686B-43F9-A1AF-7595FC2331AE}" destId="{31E232C1-3201-4916-A1B9-3A45111949C9}" srcOrd="1" destOrd="0" presId="urn:microsoft.com/office/officeart/2005/8/layout/hList7#1"/>
    <dgm:cxn modelId="{41260DE1-1DB5-42B6-968B-75DADE20D3F1}" type="presParOf" srcId="{31E232C1-3201-4916-A1B9-3A45111949C9}" destId="{BBB7A483-7998-434B-93D5-3C18724CEEB8}" srcOrd="0" destOrd="0" presId="urn:microsoft.com/office/officeart/2005/8/layout/hList7#1"/>
    <dgm:cxn modelId="{837FAD20-4367-415B-97CB-4EB01A1A278E}" type="presParOf" srcId="{BBB7A483-7998-434B-93D5-3C18724CEEB8}" destId="{CB36A999-5194-4E65-B871-3AAB77FEA7D3}" srcOrd="0" destOrd="0" presId="urn:microsoft.com/office/officeart/2005/8/layout/hList7#1"/>
    <dgm:cxn modelId="{5C0B3B52-BEA6-4E35-987B-20ABA3EB37E6}" type="presParOf" srcId="{BBB7A483-7998-434B-93D5-3C18724CEEB8}" destId="{7ACB0C68-8506-41B9-87D5-1E5BBF35BE3D}" srcOrd="1" destOrd="0" presId="urn:microsoft.com/office/officeart/2005/8/layout/hList7#1"/>
    <dgm:cxn modelId="{2F80488A-FC81-420F-BCF6-92012BB49A41}" type="presParOf" srcId="{BBB7A483-7998-434B-93D5-3C18724CEEB8}" destId="{F03E5D90-47A6-4179-BADA-0A82D3313F73}" srcOrd="2" destOrd="0" presId="urn:microsoft.com/office/officeart/2005/8/layout/hList7#1"/>
    <dgm:cxn modelId="{F9C2EAF1-0372-4119-8926-AB3FAE922153}" type="presParOf" srcId="{BBB7A483-7998-434B-93D5-3C18724CEEB8}" destId="{0549BFEC-5BB7-4057-AB48-EC19A3D0B298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96F2F-932C-469B-9A99-919A720C8E10}">
      <dsp:nvSpPr>
        <dsp:cNvPr id="0" name=""/>
        <dsp:cNvSpPr/>
      </dsp:nvSpPr>
      <dsp:spPr>
        <a:xfrm>
          <a:off x="0" y="0"/>
          <a:ext cx="8299822" cy="51873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D193B-F879-46D5-8C02-C11E8105A226}">
      <dsp:nvSpPr>
        <dsp:cNvPr id="0" name=""/>
        <dsp:cNvSpPr/>
      </dsp:nvSpPr>
      <dsp:spPr>
        <a:xfrm>
          <a:off x="0" y="4942100"/>
          <a:ext cx="190895" cy="19089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1F573-FFEF-4313-A865-1998A6BE19DA}">
      <dsp:nvSpPr>
        <dsp:cNvPr id="0" name=""/>
        <dsp:cNvSpPr/>
      </dsp:nvSpPr>
      <dsp:spPr>
        <a:xfrm>
          <a:off x="190671" y="4845621"/>
          <a:ext cx="2130408" cy="68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52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600" kern="12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sp:txBody>
      <dsp:txXfrm>
        <a:off x="190671" y="4845621"/>
        <a:ext cx="2130408" cy="688560"/>
      </dsp:txXfrm>
    </dsp:sp>
    <dsp:sp modelId="{C5246DCA-707A-4C41-A346-8854498976DF}">
      <dsp:nvSpPr>
        <dsp:cNvPr id="0" name=""/>
        <dsp:cNvSpPr/>
      </dsp:nvSpPr>
      <dsp:spPr>
        <a:xfrm>
          <a:off x="1935555" y="2687753"/>
          <a:ext cx="331992" cy="33199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B818-DE65-47A6-B178-EF83706360FC}">
      <dsp:nvSpPr>
        <dsp:cNvPr id="0" name=""/>
        <dsp:cNvSpPr/>
      </dsp:nvSpPr>
      <dsp:spPr>
        <a:xfrm>
          <a:off x="4094942" y="1420597"/>
          <a:ext cx="264891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16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0" kern="120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94942" y="1420597"/>
        <a:ext cx="2648919" cy="903022"/>
      </dsp:txXfrm>
    </dsp:sp>
    <dsp:sp modelId="{955C8CBB-27D8-4F4A-95A3-42423911DEE0}">
      <dsp:nvSpPr>
        <dsp:cNvPr id="0" name=""/>
        <dsp:cNvSpPr/>
      </dsp:nvSpPr>
      <dsp:spPr>
        <a:xfrm>
          <a:off x="3807913" y="1650244"/>
          <a:ext cx="439890" cy="439890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A61EC-E439-48C9-9B2C-1303BFFDDE83}">
      <dsp:nvSpPr>
        <dsp:cNvPr id="0" name=""/>
        <dsp:cNvSpPr/>
      </dsp:nvSpPr>
      <dsp:spPr>
        <a:xfrm>
          <a:off x="5928491" y="3554505"/>
          <a:ext cx="2088958" cy="191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089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8491" y="3554505"/>
        <a:ext cx="2088958" cy="1913032"/>
      </dsp:txXfrm>
    </dsp:sp>
    <dsp:sp modelId="{08A1B229-415F-4219-9B04-EC9701818470}">
      <dsp:nvSpPr>
        <dsp:cNvPr id="0" name=""/>
        <dsp:cNvSpPr/>
      </dsp:nvSpPr>
      <dsp:spPr>
        <a:xfrm>
          <a:off x="6502786" y="1054226"/>
          <a:ext cx="589287" cy="58928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9A53F-10BB-4398-92F7-7FC0612691E5}">
      <dsp:nvSpPr>
        <dsp:cNvPr id="0" name=""/>
        <dsp:cNvSpPr/>
      </dsp:nvSpPr>
      <dsp:spPr>
        <a:xfrm>
          <a:off x="6016106" y="1811402"/>
          <a:ext cx="2280265" cy="339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25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16106" y="1811402"/>
        <a:ext cx="2280265" cy="339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6A999-5194-4E65-B871-3AAB77FEA7D3}">
      <dsp:nvSpPr>
        <dsp:cNvPr id="0" name=""/>
        <dsp:cNvSpPr/>
      </dsp:nvSpPr>
      <dsp:spPr>
        <a:xfrm>
          <a:off x="0" y="0"/>
          <a:ext cx="1858961" cy="4991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600" b="1" kern="1200" dirty="0">
              <a:solidFill>
                <a:schemeClr val="accent2"/>
              </a:solidFill>
            </a:rPr>
            <a:t>Topologisch netwerk</a:t>
          </a:r>
        </a:p>
      </dsp:txBody>
      <dsp:txXfrm>
        <a:off x="0" y="1996440"/>
        <a:ext cx="1858961" cy="1996440"/>
      </dsp:txXfrm>
    </dsp:sp>
    <dsp:sp modelId="{0549BFEC-5BB7-4057-AB48-EC19A3D0B298}">
      <dsp:nvSpPr>
        <dsp:cNvPr id="0" name=""/>
        <dsp:cNvSpPr/>
      </dsp:nvSpPr>
      <dsp:spPr>
        <a:xfrm>
          <a:off x="98462" y="299466"/>
          <a:ext cx="1662036" cy="166203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DF335E-BE15-4D47-BDC4-1519FBAC7231}">
      <dsp:nvSpPr>
        <dsp:cNvPr id="0" name=""/>
        <dsp:cNvSpPr/>
      </dsp:nvSpPr>
      <dsp:spPr>
        <a:xfrm>
          <a:off x="74358" y="3992880"/>
          <a:ext cx="1710244" cy="748665"/>
        </a:xfrm>
        <a:prstGeom prst="leftRightArrow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63540" y="194878"/>
            <a:ext cx="3314066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805059" y="194878"/>
            <a:ext cx="1442341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5/06/2018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63542" y="9428583"/>
            <a:ext cx="3314065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05302" y="9428584"/>
            <a:ext cx="742096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‹nr.›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1241425"/>
            <a:ext cx="48371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63540" y="194878"/>
            <a:ext cx="3314066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805059" y="194878"/>
            <a:ext cx="1442341" cy="3031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5/06/2018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63542" y="9428583"/>
            <a:ext cx="3314065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505302" y="9428584"/>
            <a:ext cx="742096" cy="3031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‹nr.›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939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ea typeface="Arial"/>
                <a:cs typeface="Arial"/>
                <a:sym typeface="Arial"/>
              </a:rPr>
              <a:t>R</a:t>
            </a:r>
            <a:endParaRPr sz="1100" b="0" i="0" u="none" strike="noStrike" cap="none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68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4279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endParaRPr sz="2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617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391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15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4400" b="1">
                <a:uFillTx/>
              </a:rPr>
              <a:t>Titeltekst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3200">
                <a:uFillTx/>
              </a:rPr>
              <a:t>Hoofdtekst - niveau één</a:t>
            </a:r>
          </a:p>
          <a:p>
            <a:pPr lvl="1">
              <a:defRPr sz="1800">
                <a:uFillTx/>
              </a:defRPr>
            </a:pPr>
            <a:r>
              <a:rPr sz="3200">
                <a:uFillTx/>
              </a:rPr>
              <a:t>Hoofdtekst - niveau twee</a:t>
            </a:r>
          </a:p>
          <a:p>
            <a:pPr lvl="2">
              <a:defRPr sz="1800">
                <a:uFillTx/>
              </a:defRPr>
            </a:pPr>
            <a:r>
              <a:rPr sz="3200">
                <a:uFillTx/>
              </a:rPr>
              <a:t>Hoofdtekst - niveau drie</a:t>
            </a:r>
          </a:p>
          <a:p>
            <a:pPr lvl="3">
              <a:defRPr sz="1800">
                <a:uFillTx/>
              </a:defRPr>
            </a:pPr>
            <a:r>
              <a:rPr sz="3200">
                <a:uFillTx/>
              </a:rPr>
              <a:t>Hoofdtekst - niveau vier</a:t>
            </a:r>
          </a:p>
          <a:p>
            <a:pPr lvl="4">
              <a:defRPr sz="1800">
                <a:uFillTx/>
              </a:defRPr>
            </a:pPr>
            <a:r>
              <a:rPr sz="3200">
                <a:uFillTx/>
              </a:rPr>
              <a:t>Hoofdtekst - niveau vijf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77143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Publieke Review OSLO Wegen dd. 01/06/2018</a:t>
            </a:r>
          </a:p>
        </p:txBody>
      </p:sp>
    </p:spTree>
    <p:extLst>
      <p:ext uri="{BB962C8B-B14F-4D97-AF65-F5344CB8AC3E}">
        <p14:creationId xmlns:p14="http://schemas.microsoft.com/office/powerpoint/2010/main" val="1595845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el en Inhoud">
  <p:cSld name="4_Titel en Inhoud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501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sz="4300" b="0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L="914400" marR="0" lvl="1" indent="-501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Noto Sans Symbols"/>
              <a:buChar char="▪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01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1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Noto Sans Symbols"/>
              <a:buChar char="▪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1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&gt;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016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016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016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016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81039" y="365127"/>
            <a:ext cx="8543925" cy="98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5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80652" y="6605192"/>
            <a:ext cx="6084000" cy="17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000" b="0" i="0" u="none" strike="noStrike" cap="none">
                <a:solidFill>
                  <a:schemeClr val="lt2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89204" y="6550059"/>
            <a:ext cx="739309" cy="27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5" tIns="60925" rIns="6092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6564654" y="6603110"/>
            <a:ext cx="2863858" cy="17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000" b="0" i="0" u="none" strike="noStrike" cap="none">
                <a:solidFill>
                  <a:schemeClr val="lt2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469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1_Titel en 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95300" y="92077"/>
            <a:ext cx="8915400" cy="150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L="914400" marR="0" lvl="1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5016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5" tIns="60925" rIns="60925" bIns="609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9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>
  <p:cSld name="Leeg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7099300" y="6356351"/>
            <a:ext cx="2311400" cy="37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25" tIns="60925" rIns="60925" bIns="609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FlandersArtSans-Regular" panose="00000500000000000000" pitchFamily="2" charset="0"/>
                <a:ea typeface="FlandersArtSans-Regular" panose="00000500000000000000" pitchFamily="2" charset="0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4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5" b="144"/>
          <a:stretch/>
        </p:blipFill>
        <p:spPr>
          <a:xfrm>
            <a:off x="4821383" y="0"/>
            <a:ext cx="5085878" cy="5237018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76500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Click to 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7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wegenregister" TargetMode="External"/><Relationship Id="rId2" Type="http://schemas.openxmlformats.org/officeDocument/2006/relationships/hyperlink" Target="https://data.vlaanderen.be/ns/weg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Publieke review</a:t>
            </a:r>
          </a:p>
          <a:p>
            <a:r>
              <a:rPr lang="nl-BE" dirty="0"/>
              <a:t>1 juni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OSLO </a:t>
            </a:r>
            <a:r>
              <a:rPr lang="fr-BE" dirty="0" err="1"/>
              <a:t>Wegen</a:t>
            </a:r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27" y="3283601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289598-5647-45A6-85A2-79DB815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Traject OSLO Wegen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8F0A2BE-43E7-490F-94A5-B640FFB25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87095"/>
              </p:ext>
            </p:extLst>
          </p:nvPr>
        </p:nvGraphicFramePr>
        <p:xfrm>
          <a:off x="1528614" y="1695351"/>
          <a:ext cx="6848772" cy="45660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102">
                  <a:extLst>
                    <a:ext uri="{9D8B030D-6E8A-4147-A177-3AD203B41FA5}">
                      <a16:colId xmlns:a16="http://schemas.microsoft.com/office/drawing/2014/main" val="2623688426"/>
                    </a:ext>
                  </a:extLst>
                </a:gridCol>
                <a:gridCol w="5400670">
                  <a:extLst>
                    <a:ext uri="{9D8B030D-6E8A-4147-A177-3AD203B41FA5}">
                      <a16:colId xmlns:a16="http://schemas.microsoft.com/office/drawing/2014/main" val="1043139523"/>
                    </a:ext>
                  </a:extLst>
                </a:gridCol>
              </a:tblGrid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DATUM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MIJLPAAL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30854768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26/09/2017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1 -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2110049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7/11/2017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2 -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6169535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21/11/2017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3 - Intern Informatie Vlaanderen OLSO Wegenregister overleg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020777063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15/12/2017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4 - Intern Informatie Vlaanderen OLSO Wegenregister overleg – validatie model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41726692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23/01/2018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Revisie OSLO-model door Bestuurscomité Wegenregister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210537949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22/02/2018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- 1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59007994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09/03/2018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- 2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78310174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30/03/2018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Goedkeuring OSLO-model voor wegen door Bestuurscomité Wegenregister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327905610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1">
                          <a:solidFill>
                            <a:sysClr val="windowText" lastClr="000000"/>
                          </a:solidFill>
                          <a:effectLst/>
                        </a:rPr>
                        <a:t>01/06/2018</a:t>
                      </a:r>
                      <a:endParaRPr lang="nl-BE" sz="1100" b="1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Publieke werkgroep sessie </a:t>
                      </a:r>
                      <a:endParaRPr lang="nl-BE" sz="1100" b="1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17561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25/06/2018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Webcast na publieke review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601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04/10/2018 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Validatie door de werkgroep 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1023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27/11/2018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het stuurorgaan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14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0541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65A85F-5450-4692-BA07-E116C964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Samenwerkingsovereenkomst - Bestuurscomité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1481F5-FEDA-4BEB-AFFB-C7268D585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Eigen Vermogen</a:t>
            </a:r>
          </a:p>
          <a:p>
            <a:pPr lvl="1"/>
            <a:r>
              <a:rPr lang="nl-BE" dirty="0"/>
              <a:t>Ziggy Vanlishout (voorzitter)</a:t>
            </a:r>
          </a:p>
          <a:p>
            <a:pPr indent="-326571"/>
            <a:r>
              <a:rPr lang="nl-BE" dirty="0"/>
              <a:t>Informatie Vlaanderen </a:t>
            </a:r>
          </a:p>
          <a:p>
            <a:pPr lvl="1"/>
            <a:r>
              <a:rPr lang="nl-BE" dirty="0"/>
              <a:t>Lies De Meulenaer (secretaris) </a:t>
            </a:r>
          </a:p>
          <a:p>
            <a:r>
              <a:rPr lang="nl-BE" dirty="0"/>
              <a:t>MOW</a:t>
            </a:r>
          </a:p>
          <a:p>
            <a:pPr lvl="1"/>
            <a:r>
              <a:rPr lang="nl-BE" dirty="0"/>
              <a:t>Bart </a:t>
            </a:r>
            <a:r>
              <a:rPr lang="nl-BE" dirty="0" err="1"/>
              <a:t>Boucké</a:t>
            </a:r>
            <a:r>
              <a:rPr lang="nl-BE" dirty="0"/>
              <a:t> – vervanger: </a:t>
            </a:r>
            <a:r>
              <a:rPr lang="nl-BE" dirty="0" err="1"/>
              <a:t>Severien</a:t>
            </a:r>
            <a:r>
              <a:rPr lang="nl-BE" dirty="0"/>
              <a:t> </a:t>
            </a:r>
            <a:r>
              <a:rPr lang="nl-BE" dirty="0" err="1"/>
              <a:t>Gouwy</a:t>
            </a:r>
            <a:endParaRPr lang="nl-BE" dirty="0"/>
          </a:p>
          <a:p>
            <a:r>
              <a:rPr lang="nl-BE" dirty="0"/>
              <a:t>AWV</a:t>
            </a:r>
          </a:p>
          <a:p>
            <a:pPr lvl="1"/>
            <a:r>
              <a:rPr lang="nl-BE" dirty="0"/>
              <a:t>Bert </a:t>
            </a:r>
            <a:r>
              <a:rPr lang="nl-BE" dirty="0" err="1"/>
              <a:t>Boterbergh</a:t>
            </a:r>
            <a:r>
              <a:rPr lang="nl-BE" dirty="0"/>
              <a:t> – vervanger: Natasha Blommaert</a:t>
            </a:r>
          </a:p>
          <a:p>
            <a:r>
              <a:rPr lang="nl-BE" dirty="0"/>
              <a:t>VVSG</a:t>
            </a:r>
          </a:p>
          <a:p>
            <a:pPr lvl="1"/>
            <a:r>
              <a:rPr lang="nl-BE" dirty="0"/>
              <a:t>Ward Van Hal – vervanger: Katrien Geerts</a:t>
            </a:r>
          </a:p>
          <a:p>
            <a:pPr lvl="1"/>
            <a:r>
              <a:rPr lang="nl-BE" dirty="0"/>
              <a:t>Peter Bogaert – vervanger: Sam Blok</a:t>
            </a:r>
          </a:p>
          <a:p>
            <a:r>
              <a:rPr lang="nl-BE" dirty="0"/>
              <a:t>VVP:</a:t>
            </a:r>
          </a:p>
          <a:p>
            <a:pPr lvl="1"/>
            <a:r>
              <a:rPr lang="nl-BE" dirty="0" err="1"/>
              <a:t>Ireen</a:t>
            </a:r>
            <a:r>
              <a:rPr lang="nl-BE" dirty="0"/>
              <a:t> </a:t>
            </a:r>
            <a:r>
              <a:rPr lang="nl-BE" dirty="0" err="1"/>
              <a:t>Librecht</a:t>
            </a:r>
            <a:r>
              <a:rPr lang="nl-BE" dirty="0"/>
              <a:t> – vervanger: Philippe </a:t>
            </a:r>
            <a:r>
              <a:rPr lang="nl-BE" dirty="0" err="1"/>
              <a:t>Derynck</a:t>
            </a:r>
            <a:r>
              <a:rPr lang="nl-BE" dirty="0"/>
              <a:t> 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4A4485-E656-41E8-8FF5-D4C5BE41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Publieke Review OSLO Wegen dd. 01/06/2018</a:t>
            </a:r>
          </a:p>
        </p:txBody>
      </p:sp>
    </p:spTree>
    <p:extLst>
      <p:ext uri="{BB962C8B-B14F-4D97-AF65-F5344CB8AC3E}">
        <p14:creationId xmlns:p14="http://schemas.microsoft.com/office/powerpoint/2010/main" val="363746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F4F48134-B1CF-4B83-9415-5D0B3246F8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D7917B-3121-4D90-8498-CF675D7A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OSLO Wegen</a:t>
            </a:r>
          </a:p>
        </p:txBody>
      </p:sp>
    </p:spTree>
    <p:extLst>
      <p:ext uri="{BB962C8B-B14F-4D97-AF65-F5344CB8AC3E}">
        <p14:creationId xmlns:p14="http://schemas.microsoft.com/office/powerpoint/2010/main" val="241236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93724A4-07A8-4114-AA8B-4D274BDB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87EC14D0-D035-410C-9F69-97512687B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695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9D82DDC-FB72-4047-BE1B-23633F9139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Vocabularium OSLO Wegen</a:t>
            </a:r>
            <a:br>
              <a:rPr lang="nl-BE" dirty="0"/>
            </a:br>
            <a:r>
              <a:rPr lang="nl-BE" sz="2000" dirty="0">
                <a:hlinkClick r:id="rId2"/>
              </a:rPr>
              <a:t>https://data.vlaanderen.be/ns/weg</a:t>
            </a:r>
            <a:r>
              <a:rPr lang="nl-BE" dirty="0"/>
              <a:t>	</a:t>
            </a:r>
          </a:p>
          <a:p>
            <a:pPr lvl="1"/>
            <a:r>
              <a:rPr lang="nl-BE" dirty="0"/>
              <a:t>Basis</a:t>
            </a:r>
          </a:p>
          <a:p>
            <a:pPr lvl="1"/>
            <a:r>
              <a:rPr lang="nl-BE" dirty="0"/>
              <a:t>Uitbreidingen (toekomst)</a:t>
            </a:r>
          </a:p>
          <a:p>
            <a:pPr lvl="2"/>
            <a:r>
              <a:rPr lang="nl-BE" dirty="0"/>
              <a:t>Routering</a:t>
            </a:r>
          </a:p>
          <a:p>
            <a:pPr lvl="2"/>
            <a:r>
              <a:rPr lang="nl-BE" dirty="0"/>
              <a:t>Fietsnetwerk</a:t>
            </a:r>
          </a:p>
          <a:p>
            <a:pPr lvl="2"/>
            <a:r>
              <a:rPr lang="nl-BE" dirty="0"/>
              <a:t>Trage wegen</a:t>
            </a:r>
          </a:p>
          <a:p>
            <a:pPr lvl="2"/>
            <a:r>
              <a:rPr lang="nl-BE" dirty="0"/>
              <a:t>Bruggen- en tunnels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Applicatieprofiel OSLO Wegenregister =&gt; Focus project WR</a:t>
            </a:r>
            <a:br>
              <a:rPr lang="nl-BE" dirty="0"/>
            </a:br>
            <a:r>
              <a:rPr lang="nl-BE" sz="2000" dirty="0">
                <a:hlinkClick r:id="rId3"/>
              </a:rPr>
              <a:t>https://data.vlaanderen.be/doc/applicatieprofiel/wegenregister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601805-CC60-492E-B349-8C43E27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AB9B2AE-5E31-49A5-BDC2-84D6D006E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0BC5661-DA5E-497C-BC1D-E758BD1CF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424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Topologisch netwerk van wegsegmenten en wegknopen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15</a:t>
            </a:fld>
            <a:endParaRPr lang="nl-BE" dirty="0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681039" y="1482725"/>
          <a:ext cx="1858961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149600" y="1466576"/>
            <a:ext cx="6226630" cy="132343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Arial" pitchFamily="34" charset="0"/>
                <a:cs typeface="Arial" pitchFamily="34" charset="0"/>
              </a:rPr>
              <a:t>In een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topologisch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wegen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netwerk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zijn 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relaties tussen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elementen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(wegknopen en wegsegmenten) expliciet opgenomen.</a:t>
            </a: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604" y="2474685"/>
            <a:ext cx="6128622" cy="352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8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B097FDB-2522-400C-85FB-90DE020F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</a:t>
            </a:r>
            <a:r>
              <a:rPr lang="nl-BE" dirty="0" err="1"/>
              <a:t>stories</a:t>
            </a:r>
            <a:endParaRPr lang="nl-BE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E7B1AEB6-29F0-4770-B718-7E8C4CCF1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4638CBF-23B6-49AE-B896-2447E9F6A82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05588"/>
            <a:ext cx="6083300" cy="176212"/>
          </a:xfrm>
        </p:spPr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113213-A193-47EA-BA64-10C9EC563F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C9C406F6-A053-43CA-AEC8-FA3EEE83A3FB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1442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289AC3F-33F0-4B7A-ACF6-1BAD3463D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stratenplan van mijn gemeente maken op basis van het wegenregister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EFF8D1-0607-43A4-A1FC-15C2F36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FBB503A-084A-47D0-957D-7FD1AC05A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58B32B-ABCF-4295-93F0-D4E4EBEA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1026" name="Picture 2" descr="http://www.nevele.be/website/28521-www/version/default/part/ImageData/data/Stratenplan%20Nevele.jpg">
            <a:extLst>
              <a:ext uri="{FF2B5EF4-FFF2-40B4-BE49-F238E27FC236}">
                <a16:creationId xmlns:a16="http://schemas.microsoft.com/office/drawing/2014/main" id="{D8B079E4-0F3D-45B1-8B4E-7E60AF4CC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b="23409"/>
          <a:stretch/>
        </p:blipFill>
        <p:spPr bwMode="auto">
          <a:xfrm>
            <a:off x="2495550" y="2348917"/>
            <a:ext cx="4914900" cy="38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CBC49A-CC9F-4483-B930-4249EAA1A790}"/>
              </a:ext>
            </a:extLst>
          </p:cNvPr>
          <p:cNvSpPr txBox="1"/>
          <p:nvPr/>
        </p:nvSpPr>
        <p:spPr>
          <a:xfrm>
            <a:off x="5563415" y="6218087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http://www.nevele.be/stratenplan</a:t>
            </a:r>
          </a:p>
        </p:txBody>
      </p:sp>
    </p:spTree>
    <p:extLst>
      <p:ext uri="{BB962C8B-B14F-4D97-AF65-F5344CB8AC3E}">
        <p14:creationId xmlns:p14="http://schemas.microsoft.com/office/powerpoint/2010/main" val="159214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663C8A-EC44-453B-B130-C94C51BD1A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A07321-33B2-4453-A161-F11E4D2F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(2/2)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4DD98A-3DBD-4D9D-B482-DAF5C7B71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6134BFF-685E-4891-82CA-1D344AF0E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779B64-669E-4314-BA19-AC4DB73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849"/>
            <a:ext cx="9906000" cy="49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0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4DBE793-2DE0-460F-9AEA-1787B30B3F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de beheerder van een wegsegment kunnen afleiden om de beheerrechten voor de verkeersborden databank hierop te baseren.</a:t>
            </a:r>
          </a:p>
          <a:p>
            <a:pPr lvl="1"/>
            <a:r>
              <a:rPr lang="nl-BE" dirty="0"/>
              <a:t>Afhankelijk van de beheerder mogen verkeersborden toegevoegd, gewijzigd of verwijderd worden</a:t>
            </a:r>
          </a:p>
          <a:p>
            <a:pPr lvl="1"/>
            <a:r>
              <a:rPr lang="nl-BE" dirty="0"/>
              <a:t>Afhankelijk van de beheerder zijn bepaalde velden actief en verplicht in te vullen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76BF5B8-C77F-475C-BE73-92823D29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4A74CB-2F41-4634-A256-95421335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6373FA-9C8E-43F8-BD46-655DC50F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530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BE" dirty="0"/>
              <a:t>Inleiding OSLO </a:t>
            </a:r>
          </a:p>
          <a:p>
            <a:r>
              <a:rPr lang="nl-BE" dirty="0"/>
              <a:t>Traject OSLO Wegen</a:t>
            </a:r>
          </a:p>
          <a:p>
            <a:r>
              <a:rPr lang="nl-BE" dirty="0"/>
              <a:t>OSLO Wegen</a:t>
            </a:r>
          </a:p>
          <a:p>
            <a:pPr lvl="1"/>
            <a:r>
              <a:rPr lang="nl-BE" dirty="0"/>
              <a:t>Algemeen</a:t>
            </a:r>
          </a:p>
          <a:p>
            <a:pPr lvl="1"/>
            <a:r>
              <a:rPr lang="nl-BE" dirty="0"/>
              <a:t>User </a:t>
            </a:r>
            <a:r>
              <a:rPr lang="nl-BE"/>
              <a:t>stories</a:t>
            </a:r>
            <a:endParaRPr lang="nl-B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008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40172AA-295F-4221-A40F-08D11B97A2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C907C0-D07F-46E2-A3BB-1C600D91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(2/2)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B0E9998-BBBB-4CFE-A2E6-7351DF40C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01ADE8-D4F6-45B7-99CF-7851EF0FB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E66347C-05DA-46EA-8FC8-1D604C30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869"/>
            <a:ext cx="9906000" cy="49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A93FE7-C284-4F3C-AF88-DD7073AF48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fiets- en wandelwegen raadplegen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E367B5-5AFD-4AFC-9FE8-E9B7C586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fiets- &amp; wandelwegen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18DB5A-A183-4734-8B61-8D885E4E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81A3D6-C263-4382-BF7E-BF3096AF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E08450B-DC4B-48F2-963D-594E1C5B2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2" b="4454"/>
          <a:stretch/>
        </p:blipFill>
        <p:spPr>
          <a:xfrm>
            <a:off x="790095" y="1944761"/>
            <a:ext cx="8093846" cy="461407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B0223246-2760-44E2-B2F1-5647F0C72483}"/>
              </a:ext>
            </a:extLst>
          </p:cNvPr>
          <p:cNvSpPr txBox="1"/>
          <p:nvPr/>
        </p:nvSpPr>
        <p:spPr>
          <a:xfrm>
            <a:off x="5910103" y="6558837"/>
            <a:ext cx="3082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http://www.tragewegen.be/in-mijn-buurt/trage-wegen</a:t>
            </a:r>
          </a:p>
        </p:txBody>
      </p:sp>
    </p:spTree>
    <p:extLst>
      <p:ext uri="{BB962C8B-B14F-4D97-AF65-F5344CB8AC3E}">
        <p14:creationId xmlns:p14="http://schemas.microsoft.com/office/powerpoint/2010/main" val="8768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44C6D0A-6D77-4BD0-BE60-9E8FBD3E47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F99C5B-97A0-4383-9AB0-01F38600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fiets- en wandelwegen (2/2)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3B291-1E0F-473D-BD0B-466FE0630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A7E58B-0D40-4838-B783-53E0F6F6E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E1D9B1E-2B00-4FF9-AA69-F8321AFB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419"/>
            <a:ext cx="9906000" cy="50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880A1F9-3323-48E4-A13B-E3FFBADC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" y="2021934"/>
            <a:ext cx="9906000" cy="3633415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F13C9-F337-47AB-A230-0425F415E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dienstkaart van Vlaanderen kunnen maken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D66866-F2BB-4E83-9863-8BC69962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(1/2)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9FBFA2A-50C4-43CB-B629-017DED6AC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C0D3AD-41A8-45CF-98D2-D40F86D98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23BDFD-F0AD-4254-9DF2-ACCD6590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0" y="5125672"/>
            <a:ext cx="4983061" cy="1352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C761A9B-A2C9-4EA0-94CE-1D5C2171B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 r="5035" b="9734"/>
          <a:stretch/>
        </p:blipFill>
        <p:spPr>
          <a:xfrm>
            <a:off x="4952275" y="5926620"/>
            <a:ext cx="1300293" cy="53689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21FAE0D-AA66-44CC-9844-C1F8060D9286}"/>
              </a:ext>
            </a:extLst>
          </p:cNvPr>
          <p:cNvSpPr/>
          <p:nvPr/>
        </p:nvSpPr>
        <p:spPr>
          <a:xfrm>
            <a:off x="0" y="5125673"/>
            <a:ext cx="6330801" cy="14331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6666397-1DE1-40D6-8EEF-6BC5362BD9AD}"/>
              </a:ext>
            </a:extLst>
          </p:cNvPr>
          <p:cNvSpPr/>
          <p:nvPr/>
        </p:nvSpPr>
        <p:spPr>
          <a:xfrm>
            <a:off x="6330801" y="5655349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1000" dirty="0"/>
              <a:t>https://docs.wegenenverkeer.be/Kaarten/Dienstkaart%202017.pdf</a:t>
            </a:r>
          </a:p>
        </p:txBody>
      </p:sp>
    </p:spTree>
    <p:extLst>
      <p:ext uri="{BB962C8B-B14F-4D97-AF65-F5344CB8AC3E}">
        <p14:creationId xmlns:p14="http://schemas.microsoft.com/office/powerpoint/2010/main" val="139942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1F7F1B1-331A-443B-90EE-00EFE211D2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04AB9E-A955-497C-A888-FE1F9731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(2/2)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E02467B-29BE-4BFA-8D06-B023CA0C6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39EE89E-B8C3-4B0E-B1C7-38C657B59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33" name="Afbeelding 32">
            <a:extLst>
              <a:ext uri="{FF2B5EF4-FFF2-40B4-BE49-F238E27FC236}">
                <a16:creationId xmlns:a16="http://schemas.microsoft.com/office/drawing/2014/main" id="{7013ED3E-5F71-44EA-823B-35487C7A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074"/>
            <a:ext cx="9906000" cy="50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36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6889BEF-73B5-44EE-8895-4CD50CAFA8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Referentiepunten worden reeds ontsloten door AWV, redundantie van data moet vermeden worden</a:t>
            </a:r>
          </a:p>
          <a:p>
            <a:r>
              <a:rPr lang="nl-BE" dirty="0"/>
              <a:t>Referentiepunten worden beheerd door AWV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8DDB295-7C18-4412-8637-BE9AC7E3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Voorstel: referentiepunten uit het Wegenregister halen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6FA268D-6441-4677-B0B2-D64CC2728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2061FE0-8B08-4988-8D08-C1B606074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061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9CA09-72D7-43A0-8F50-767A0C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OSLO Wegen: Applicatieprofiel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7E7642-2184-424C-B421-1DD07C5E6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629192E-E329-4BCF-B71E-3C2A26C63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D7B181A-46F7-4B76-B1D0-FD95E7618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2809" r="1256" b="2403"/>
          <a:stretch/>
        </p:blipFill>
        <p:spPr>
          <a:xfrm>
            <a:off x="125834" y="1199627"/>
            <a:ext cx="9655729" cy="488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2A91804-A4EF-4DF9-9769-87CF32D49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BE"/>
              <a:t>Publieke Review OSLO Wegen dd. 01/06/2018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987C26-EF72-466A-9E83-C716DC9CF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72D885E-2945-493E-A468-CAD05F5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0"/>
            <a:ext cx="664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AA16F771-0372-40EC-A1D9-E7ADA08A6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Open Standaarden voor Linkende Overheden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D7917B-3121-4D90-8498-CF675D7A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 OSLO</a:t>
            </a:r>
          </a:p>
        </p:txBody>
      </p:sp>
    </p:spTree>
    <p:extLst>
      <p:ext uri="{BB962C8B-B14F-4D97-AF65-F5344CB8AC3E}">
        <p14:creationId xmlns:p14="http://schemas.microsoft.com/office/powerpoint/2010/main" val="337788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381000">
              <a:lnSpc>
                <a:spcPct val="200000"/>
              </a:lnSpc>
              <a:buSzPts val="2400"/>
              <a:buFont typeface="Arial"/>
              <a:buChar char="●"/>
            </a:pPr>
            <a:r>
              <a:rPr lang="en-GB" sz="2400" dirty="0"/>
              <a:t>Open </a:t>
            </a:r>
            <a:r>
              <a:rPr lang="en-GB" sz="2400" b="1" dirty="0" err="1"/>
              <a:t>Standaarden</a:t>
            </a:r>
            <a:r>
              <a:rPr lang="en-GB" sz="2400" b="1" dirty="0"/>
              <a:t> </a:t>
            </a:r>
            <a:r>
              <a:rPr lang="en-GB" sz="2400" dirty="0"/>
              <a:t>voor </a:t>
            </a:r>
            <a:r>
              <a:rPr lang="en-GB" sz="2400" dirty="0" err="1"/>
              <a:t>Linkende</a:t>
            </a:r>
            <a:r>
              <a:rPr lang="en-GB" sz="2400" dirty="0"/>
              <a:t> </a:t>
            </a:r>
            <a:r>
              <a:rPr lang="en-GB" sz="2400" dirty="0" err="1"/>
              <a:t>Organisaties</a:t>
            </a:r>
            <a:endParaRPr sz="2400" dirty="0"/>
          </a:p>
          <a:p>
            <a:pPr indent="-381000">
              <a:lnSpc>
                <a:spcPct val="200000"/>
              </a:lnSpc>
              <a:spcBef>
                <a:spcPts val="0"/>
              </a:spcBef>
              <a:buSzPts val="2400"/>
              <a:buChar char="●"/>
            </a:pPr>
            <a:r>
              <a:rPr lang="en-GB" sz="2400" dirty="0" err="1"/>
              <a:t>Standaarden</a:t>
            </a:r>
            <a:r>
              <a:rPr lang="en-GB" sz="2400" dirty="0"/>
              <a:t> voor de </a:t>
            </a:r>
            <a:r>
              <a:rPr lang="en-GB" sz="2400" b="1" dirty="0" err="1"/>
              <a:t>uitwisseling</a:t>
            </a:r>
            <a:r>
              <a:rPr lang="en-GB" sz="2400" b="1" dirty="0"/>
              <a:t> van </a:t>
            </a:r>
            <a:r>
              <a:rPr lang="en-GB" sz="2400" b="1" dirty="0" err="1"/>
              <a:t>informatie</a:t>
            </a:r>
            <a:endParaRPr sz="2400" b="1" dirty="0">
              <a:solidFill>
                <a:schemeClr val="dk1"/>
              </a:solidFill>
            </a:endParaRPr>
          </a:p>
          <a:p>
            <a:pPr indent="-3810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-GB" sz="2400" dirty="0" err="1">
                <a:solidFill>
                  <a:schemeClr val="dk1"/>
                </a:solidFill>
              </a:rPr>
              <a:t>Gebaseerd</a:t>
            </a:r>
            <a:r>
              <a:rPr lang="en-GB" sz="2400" dirty="0">
                <a:solidFill>
                  <a:schemeClr val="dk1"/>
                </a:solidFill>
              </a:rPr>
              <a:t> op de </a:t>
            </a:r>
            <a:r>
              <a:rPr lang="en-GB" sz="2400" dirty="0" err="1">
                <a:solidFill>
                  <a:schemeClr val="dk1"/>
                </a:solidFill>
              </a:rPr>
              <a:t>principes</a:t>
            </a:r>
            <a:r>
              <a:rPr lang="en-GB" sz="2400" dirty="0">
                <a:solidFill>
                  <a:schemeClr val="dk1"/>
                </a:solidFill>
              </a:rPr>
              <a:t> van </a:t>
            </a:r>
            <a:br>
              <a:rPr lang="en-GB" sz="2400" dirty="0">
                <a:solidFill>
                  <a:schemeClr val="dk1"/>
                </a:solidFill>
              </a:rPr>
            </a:br>
            <a:r>
              <a:rPr lang="en-GB" sz="2400" b="1" dirty="0">
                <a:solidFill>
                  <a:schemeClr val="dk1"/>
                </a:solidFill>
              </a:rPr>
              <a:t>Linked Data</a:t>
            </a:r>
            <a:r>
              <a:rPr lang="en-GB" sz="2400" dirty="0">
                <a:solidFill>
                  <a:schemeClr val="dk1"/>
                </a:solidFill>
              </a:rPr>
              <a:t> </a:t>
            </a:r>
            <a:r>
              <a:rPr lang="en-GB" sz="2400" dirty="0" err="1">
                <a:solidFill>
                  <a:schemeClr val="dk1"/>
                </a:solidFill>
              </a:rPr>
              <a:t>en</a:t>
            </a:r>
            <a:r>
              <a:rPr lang="en-GB" sz="2400" dirty="0">
                <a:solidFill>
                  <a:schemeClr val="dk1"/>
                </a:solidFill>
              </a:rPr>
              <a:t> het </a:t>
            </a:r>
            <a:r>
              <a:rPr lang="en-GB" sz="2400" b="1" dirty="0" err="1">
                <a:solidFill>
                  <a:schemeClr val="dk1"/>
                </a:solidFill>
              </a:rPr>
              <a:t>Semantisch</a:t>
            </a:r>
            <a:r>
              <a:rPr lang="en-GB" sz="2400" b="1" dirty="0">
                <a:solidFill>
                  <a:schemeClr val="dk1"/>
                </a:solidFill>
              </a:rPr>
              <a:t> Web</a:t>
            </a:r>
            <a:endParaRPr sz="2400" b="1" dirty="0">
              <a:solidFill>
                <a:schemeClr val="dk1"/>
              </a:solidFill>
            </a:endParaRPr>
          </a:p>
          <a:p>
            <a:pPr indent="-3810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-GB" sz="2400" dirty="0">
                <a:solidFill>
                  <a:schemeClr val="dk1"/>
                </a:solidFill>
              </a:rPr>
              <a:t>Vlaanderen </a:t>
            </a:r>
            <a:r>
              <a:rPr lang="en-GB" sz="2400" dirty="0" err="1">
                <a:solidFill>
                  <a:schemeClr val="dk1"/>
                </a:solidFill>
              </a:rPr>
              <a:t>Radicaal</a:t>
            </a:r>
            <a:r>
              <a:rPr lang="en-GB" sz="2400" dirty="0">
                <a:solidFill>
                  <a:schemeClr val="dk1"/>
                </a:solidFill>
              </a:rPr>
              <a:t> </a:t>
            </a:r>
            <a:r>
              <a:rPr lang="en-GB" sz="2400" dirty="0" err="1">
                <a:solidFill>
                  <a:schemeClr val="dk1"/>
                </a:solidFill>
              </a:rPr>
              <a:t>Digitaal</a:t>
            </a:r>
            <a:r>
              <a:rPr lang="en-GB" sz="2400" dirty="0">
                <a:solidFill>
                  <a:schemeClr val="dk1"/>
                </a:solidFill>
              </a:rPr>
              <a:t> </a:t>
            </a:r>
            <a:r>
              <a:rPr lang="en-GB" sz="2400" dirty="0" err="1">
                <a:solidFill>
                  <a:schemeClr val="dk1"/>
                </a:solidFill>
              </a:rPr>
              <a:t>principe</a:t>
            </a:r>
            <a:r>
              <a:rPr lang="en-GB" sz="2400" dirty="0">
                <a:solidFill>
                  <a:schemeClr val="dk1"/>
                </a:solidFill>
              </a:rPr>
              <a:t> </a:t>
            </a:r>
            <a:br>
              <a:rPr lang="en-GB" sz="2400" dirty="0">
                <a:solidFill>
                  <a:schemeClr val="dk1"/>
                </a:solidFill>
              </a:rPr>
            </a:br>
            <a:r>
              <a:rPr lang="en-GB" sz="2400" dirty="0">
                <a:solidFill>
                  <a:schemeClr val="dk1"/>
                </a:solidFill>
              </a:rPr>
              <a:t>‘</a:t>
            </a:r>
            <a:r>
              <a:rPr lang="en-GB" sz="2400" b="1" dirty="0" err="1">
                <a:solidFill>
                  <a:schemeClr val="dk1"/>
                </a:solidFill>
              </a:rPr>
              <a:t>vraag</a:t>
            </a:r>
            <a:r>
              <a:rPr lang="en-GB" sz="2400" b="1" dirty="0">
                <a:solidFill>
                  <a:schemeClr val="dk1"/>
                </a:solidFill>
              </a:rPr>
              <a:t> </a:t>
            </a:r>
            <a:r>
              <a:rPr lang="en-GB" sz="2400" b="1" dirty="0" err="1">
                <a:solidFill>
                  <a:schemeClr val="dk1"/>
                </a:solidFill>
              </a:rPr>
              <a:t>niet</a:t>
            </a:r>
            <a:r>
              <a:rPr lang="en-GB" sz="2400" b="1" dirty="0">
                <a:solidFill>
                  <a:schemeClr val="dk1"/>
                </a:solidFill>
              </a:rPr>
              <a:t> wat </a:t>
            </a:r>
            <a:r>
              <a:rPr lang="en-GB" sz="2400" b="1" dirty="0" err="1">
                <a:solidFill>
                  <a:schemeClr val="dk1"/>
                </a:solidFill>
              </a:rPr>
              <a:t>je</a:t>
            </a:r>
            <a:r>
              <a:rPr lang="en-GB" sz="2400" b="1" dirty="0">
                <a:solidFill>
                  <a:schemeClr val="dk1"/>
                </a:solidFill>
              </a:rPr>
              <a:t> al </a:t>
            </a:r>
            <a:r>
              <a:rPr lang="en-GB" sz="2400" b="1" dirty="0" err="1">
                <a:solidFill>
                  <a:schemeClr val="dk1"/>
                </a:solidFill>
              </a:rPr>
              <a:t>weet</a:t>
            </a:r>
            <a:r>
              <a:rPr lang="en-GB" sz="2400" dirty="0">
                <a:solidFill>
                  <a:schemeClr val="dk1"/>
                </a:solidFill>
              </a:rPr>
              <a:t>’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lnSpc>
                <a:spcPct val="75000"/>
              </a:lnSpc>
            </a:pPr>
            <a: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Wat is OSLO?</a:t>
            </a:r>
            <a:br>
              <a:rPr lang="en-GB" sz="4000" b="1" dirty="0">
                <a:solidFill>
                  <a:schemeClr val="dk1"/>
                </a:solidFill>
                <a:latin typeface="FlandersArtSans-Regular" panose="00000500000000000000" pitchFamily="2" charset="0"/>
                <a:ea typeface="Calibri"/>
                <a:cs typeface="Calibri"/>
                <a:sym typeface="Calibri"/>
              </a:rPr>
            </a:br>
            <a:endParaRPr sz="4000" b="1" i="1" dirty="0">
              <a:solidFill>
                <a:schemeClr val="dk1"/>
              </a:solidFill>
              <a:latin typeface="FlandersArtSans-Regular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nl-BE"/>
              <a:t>Webcast OSLO-Adres 4/5/2018</a:t>
            </a:r>
          </a:p>
        </p:txBody>
      </p:sp>
    </p:spTree>
    <p:extLst>
      <p:ext uri="{BB962C8B-B14F-4D97-AF65-F5344CB8AC3E}">
        <p14:creationId xmlns:p14="http://schemas.microsoft.com/office/powerpoint/2010/main" val="56554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992560" y="1703179"/>
            <a:ext cx="8280920" cy="4824536"/>
          </a:xfrm>
          <a:prstGeom prst="rect">
            <a:avLst/>
          </a:prstGeom>
          <a:solidFill>
            <a:srgbClr val="F2F2F2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1800">
              <a:solidFill>
                <a:srgbClr val="000000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9244"/>
          <a:stretch/>
        </p:blipFill>
        <p:spPr>
          <a:xfrm>
            <a:off x="1136576" y="1650914"/>
            <a:ext cx="9144000" cy="393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537176" y="5312243"/>
            <a:ext cx="1008112" cy="276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1200">
              <a:solidFill>
                <a:srgbClr val="000000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537176" y="5312243"/>
            <a:ext cx="1008112" cy="2769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1200">
              <a:solidFill>
                <a:srgbClr val="000000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568625" y="5727815"/>
            <a:ext cx="2561945" cy="30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Local government</a:t>
            </a:r>
            <a:endParaRPr sz="1400" b="1">
              <a:solidFill>
                <a:srgbClr val="2B92BE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056526" y="5591060"/>
            <a:ext cx="2901907" cy="5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400" b="1" dirty="0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&gt; 1000 </a:t>
            </a:r>
            <a:br>
              <a:rPr lang="en-GB" sz="1400" b="1" dirty="0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</a:br>
            <a:r>
              <a:rPr lang="en-GB" sz="1400" b="1" dirty="0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  public services</a:t>
            </a:r>
            <a:endParaRPr sz="1900" dirty="0">
              <a:latin typeface="FlandersArtSans-Regular" panose="00000500000000000000" pitchFamily="2" charset="0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5961150" y="5583050"/>
            <a:ext cx="2901907" cy="738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&gt; 250 </a:t>
            </a:r>
            <a:b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</a:br>
            <a: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   Information </a:t>
            </a:r>
            <a:b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</a:br>
            <a: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   Systems</a:t>
            </a:r>
            <a:endParaRPr sz="1900" dirty="0">
              <a:latin typeface="FlandersArtSans-Regular" panose="00000500000000000000" pitchFamily="2" charset="0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7401272" y="5599645"/>
            <a:ext cx="1805344" cy="30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r>
              <a:rPr lang="en-GB" sz="1400" b="1">
                <a:solidFill>
                  <a:srgbClr val="2B92BE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rPr>
              <a:t># administrations</a:t>
            </a:r>
            <a:endParaRPr sz="1400" b="1">
              <a:solidFill>
                <a:srgbClr val="2B92BE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lnSpc>
                <a:spcPct val="75000"/>
              </a:lnSpc>
            </a:pPr>
            <a:r>
              <a:rPr lang="en-GB" sz="3200" b="1" dirty="0" err="1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Waarom</a:t>
            </a:r>
            <a: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 OSLO?</a:t>
            </a:r>
            <a:br>
              <a:rPr lang="en-GB" sz="4000" b="1" dirty="0">
                <a:solidFill>
                  <a:schemeClr val="dk1"/>
                </a:solidFill>
                <a:latin typeface="FlandersArtSans-Regular" panose="00000500000000000000" pitchFamily="2" charset="0"/>
                <a:ea typeface="Calibri"/>
                <a:cs typeface="Calibri"/>
                <a:sym typeface="Calibri"/>
              </a:rPr>
            </a:br>
            <a:endParaRPr sz="4000" b="1" i="1" dirty="0">
              <a:solidFill>
                <a:schemeClr val="dk1"/>
              </a:solidFill>
              <a:latin typeface="FlandersArtSans-Regular" panose="00000500000000000000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11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lnSpc>
                <a:spcPct val="75000"/>
              </a:lnSpc>
            </a:pPr>
            <a:r>
              <a:rPr lang="en-GB" sz="3200" b="1" dirty="0" err="1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Waarom</a:t>
            </a:r>
            <a: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 OSLO?</a:t>
            </a:r>
            <a:b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</a:br>
            <a:endParaRPr sz="3200" b="1" i="1" dirty="0">
              <a:solidFill>
                <a:schemeClr val="dk1"/>
              </a:solidFill>
              <a:latin typeface="FlandersArtSans-Bold" panose="00000800000000000000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l="49702" t="49694" r="12755"/>
          <a:stretch/>
        </p:blipFill>
        <p:spPr>
          <a:xfrm rot="798508">
            <a:off x="4516243" y="2325074"/>
            <a:ext cx="4334052" cy="3315739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t="54175"/>
          <a:stretch/>
        </p:blipFill>
        <p:spPr>
          <a:xfrm rot="3284585">
            <a:off x="8672178" y="2738046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50660"/>
          <a:stretch/>
        </p:blipFill>
        <p:spPr>
          <a:xfrm rot="2904028">
            <a:off x="3884333" y="4918460"/>
            <a:ext cx="906125" cy="437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1064570" y="1628800"/>
            <a:ext cx="3312367" cy="4824536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1800">
              <a:solidFill>
                <a:srgbClr val="000000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grpSp>
        <p:nvGrpSpPr>
          <p:cNvPr id="211" name="Shape 211"/>
          <p:cNvGrpSpPr/>
          <p:nvPr/>
        </p:nvGrpSpPr>
        <p:grpSpPr>
          <a:xfrm>
            <a:off x="1224246" y="1788089"/>
            <a:ext cx="3007471" cy="4520451"/>
            <a:chOff x="0" y="0"/>
            <a:chExt cx="3007471" cy="4520450"/>
          </a:xfrm>
        </p:grpSpPr>
        <p:sp>
          <p:nvSpPr>
            <p:cNvPr id="212" name="Shape 212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endParaRPr sz="1400">
                <a:solidFill>
                  <a:srgbClr val="000000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00" tIns="85300" rIns="85300" bIns="853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Impact op kwaliteit en efficiëntie dienstverlening</a:t>
              </a:r>
              <a:endParaRPr sz="1200">
                <a:solidFill>
                  <a:schemeClr val="dk1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endParaRPr sz="1400">
                <a:solidFill>
                  <a:srgbClr val="000000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00" tIns="85300" rIns="85300" bIns="853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Meervoudige kosten om informatie te koppelen</a:t>
              </a:r>
              <a:endParaRPr sz="1200">
                <a:solidFill>
                  <a:schemeClr val="dk1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endParaRPr sz="1400">
                <a:solidFill>
                  <a:srgbClr val="000000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00" tIns="85300" rIns="85300" bIns="853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Authentieke bronnen bestaan als silo’s</a:t>
              </a:r>
              <a:endParaRPr sz="1200">
                <a:solidFill>
                  <a:schemeClr val="dk1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endParaRPr sz="1400">
                <a:solidFill>
                  <a:srgbClr val="000000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00" tIns="85300" rIns="85300" bIns="853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Informatie wordt gestructureerd/gemodelleerd vanuit 1 perspectief</a:t>
              </a:r>
              <a:endParaRPr sz="1200">
                <a:solidFill>
                  <a:schemeClr val="dk1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endParaRPr sz="1400">
                <a:solidFill>
                  <a:srgbClr val="000000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00" tIns="85300" rIns="85300" bIns="853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Applicaties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kijken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naar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de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reële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wereld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vanuit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verschillende</a:t>
              </a:r>
              <a:r>
                <a:rPr lang="en-GB" sz="1200" dirty="0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 </a:t>
              </a:r>
              <a:r>
                <a:rPr lang="en-GB" sz="1200" dirty="0" err="1">
                  <a:solidFill>
                    <a:schemeClr val="dk1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rPr>
                <a:t>perspectieven</a:t>
              </a:r>
              <a:endParaRPr sz="1200" dirty="0">
                <a:solidFill>
                  <a:schemeClr val="dk1"/>
                </a:solidFill>
                <a:latin typeface="FlandersArtSans-Regular" panose="00000500000000000000" pitchFamily="2" charset="0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t="54175"/>
          <a:stretch/>
        </p:blipFill>
        <p:spPr>
          <a:xfrm rot="1779615">
            <a:off x="745761" y="6117390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50660"/>
          <a:stretch/>
        </p:blipFill>
        <p:spPr>
          <a:xfrm rot="1346519">
            <a:off x="3890353" y="1469587"/>
            <a:ext cx="906125" cy="437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152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1064570" y="1628800"/>
            <a:ext cx="7873667" cy="4824536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endParaRPr sz="1800">
              <a:solidFill>
                <a:srgbClr val="000000"/>
              </a:solidFill>
              <a:latin typeface="FlandersArtSans-Regular" panose="00000500000000000000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t="54175"/>
          <a:stretch/>
        </p:blipFill>
        <p:spPr>
          <a:xfrm rot="1779615">
            <a:off x="745761" y="6117390"/>
            <a:ext cx="906175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50660"/>
          <a:stretch/>
        </p:blipFill>
        <p:spPr>
          <a:xfrm rot="1346519">
            <a:off x="8502832" y="1380532"/>
            <a:ext cx="906125" cy="43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Shape 252"/>
          <p:cNvGrpSpPr/>
          <p:nvPr/>
        </p:nvGrpSpPr>
        <p:grpSpPr>
          <a:xfrm>
            <a:off x="1333216" y="2039671"/>
            <a:ext cx="7239569" cy="3663081"/>
            <a:chOff x="1202086" y="1576562"/>
            <a:chExt cx="9652758" cy="4884107"/>
          </a:xfrm>
        </p:grpSpPr>
        <p:grpSp>
          <p:nvGrpSpPr>
            <p:cNvPr id="253" name="Shape 253"/>
            <p:cNvGrpSpPr/>
            <p:nvPr/>
          </p:nvGrpSpPr>
          <p:grpSpPr>
            <a:xfrm>
              <a:off x="1202086" y="1576562"/>
              <a:ext cx="9652758" cy="4884107"/>
              <a:chOff x="838199" y="1692121"/>
              <a:chExt cx="9652758" cy="4884107"/>
            </a:xfrm>
          </p:grpSpPr>
          <p:grpSp>
            <p:nvGrpSpPr>
              <p:cNvPr id="254" name="Shape 254"/>
              <p:cNvGrpSpPr/>
              <p:nvPr/>
            </p:nvGrpSpPr>
            <p:grpSpPr>
              <a:xfrm>
                <a:off x="3251389" y="1692123"/>
                <a:ext cx="7239568" cy="4884105"/>
                <a:chOff x="3235384" y="2821128"/>
                <a:chExt cx="3609376" cy="2547895"/>
              </a:xfrm>
            </p:grpSpPr>
            <p:grpSp>
              <p:nvGrpSpPr>
                <p:cNvPr id="255" name="Shape 255"/>
                <p:cNvGrpSpPr/>
                <p:nvPr/>
              </p:nvGrpSpPr>
              <p:grpSpPr>
                <a:xfrm>
                  <a:off x="3235384" y="2821128"/>
                  <a:ext cx="3609376" cy="2547895"/>
                  <a:chOff x="2989837" y="2235322"/>
                  <a:chExt cx="3650187" cy="2267915"/>
                </a:xfrm>
              </p:grpSpPr>
              <p:sp>
                <p:nvSpPr>
                  <p:cNvPr id="256" name="Shape 256"/>
                  <p:cNvSpPr/>
                  <p:nvPr/>
                </p:nvSpPr>
                <p:spPr>
                  <a:xfrm>
                    <a:off x="4206566" y="2235322"/>
                    <a:ext cx="1216729" cy="2267915"/>
                  </a:xfrm>
                  <a:prstGeom prst="rect">
                    <a:avLst/>
                  </a:prstGeom>
                  <a:solidFill>
                    <a:srgbClr val="E8EBEE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257" name="Shape 257"/>
                  <p:cNvSpPr txBox="1"/>
                  <p:nvPr/>
                </p:nvSpPr>
                <p:spPr>
                  <a:xfrm>
                    <a:off x="4272367" y="2294327"/>
                    <a:ext cx="1100749" cy="3211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/>
                    <a:r>
                      <a:rPr lang="en-GB" sz="1500" b="1" i="1">
                        <a:solidFill>
                          <a:srgbClr val="000000"/>
                        </a:solidFill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Businessanalisten</a:t>
                    </a:r>
                    <a:endParaRPr sz="1900">
                      <a:latin typeface="FlandersArtSans-Regular" panose="00000500000000000000" pitchFamily="2" charset="0"/>
                    </a:endParaRPr>
                  </a:p>
                </p:txBody>
              </p:sp>
              <p:sp>
                <p:nvSpPr>
                  <p:cNvPr id="258" name="Shape 258"/>
                  <p:cNvSpPr/>
                  <p:nvPr/>
                </p:nvSpPr>
                <p:spPr>
                  <a:xfrm>
                    <a:off x="5423295" y="2235322"/>
                    <a:ext cx="1216729" cy="2267313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259" name="Shape 259"/>
                  <p:cNvSpPr/>
                  <p:nvPr/>
                </p:nvSpPr>
                <p:spPr>
                  <a:xfrm>
                    <a:off x="2989837" y="2235322"/>
                    <a:ext cx="1216729" cy="2267915"/>
                  </a:xfrm>
                  <a:prstGeom prst="rect">
                    <a:avLst/>
                  </a:prstGeom>
                  <a:solidFill>
                    <a:srgbClr val="FFE615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lt1"/>
                      </a:solidFill>
                      <a:latin typeface="Georgia"/>
                      <a:ea typeface="Georgia"/>
                      <a:cs typeface="Georgia"/>
                      <a:sym typeface="Georgia"/>
                    </a:endParaRPr>
                  </a:p>
                </p:txBody>
              </p:sp>
              <p:sp>
                <p:nvSpPr>
                  <p:cNvPr id="260" name="Shape 260"/>
                  <p:cNvSpPr txBox="1"/>
                  <p:nvPr/>
                </p:nvSpPr>
                <p:spPr>
                  <a:xfrm>
                    <a:off x="5489096" y="2293726"/>
                    <a:ext cx="1100749" cy="3217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/>
                    <a:r>
                      <a:rPr lang="en-GB" sz="1500" b="1" i="1">
                        <a:solidFill>
                          <a:srgbClr val="000000"/>
                        </a:solidFill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Ontwikkelaars</a:t>
                    </a:r>
                    <a:endParaRPr sz="1900">
                      <a:latin typeface="FlandersArtSans-Regular" panose="00000500000000000000" pitchFamily="2" charset="0"/>
                    </a:endParaRPr>
                  </a:p>
                </p:txBody>
              </p:sp>
              <p:sp>
                <p:nvSpPr>
                  <p:cNvPr id="261" name="Shape 261"/>
                  <p:cNvSpPr txBox="1"/>
                  <p:nvPr/>
                </p:nvSpPr>
                <p:spPr>
                  <a:xfrm>
                    <a:off x="3055638" y="2294327"/>
                    <a:ext cx="1101563" cy="321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/>
                    <a:r>
                      <a:rPr lang="en-GB" sz="1500" b="1" i="1">
                        <a:solidFill>
                          <a:srgbClr val="000000"/>
                        </a:solidFill>
                        <a:latin typeface="FlandersArtSans-Regular" panose="00000500000000000000" pitchFamily="2" charset="0"/>
                        <a:ea typeface="Calibri"/>
                        <a:cs typeface="Calibri"/>
                        <a:sym typeface="Calibri"/>
                      </a:rPr>
                      <a:t>Project managers</a:t>
                    </a:r>
                    <a:endParaRPr sz="1900">
                      <a:latin typeface="FlandersArtSans-Regular" panose="00000500000000000000" pitchFamily="2" charset="0"/>
                    </a:endParaRPr>
                  </a:p>
                </p:txBody>
              </p:sp>
            </p:grpSp>
            <p:sp>
              <p:nvSpPr>
                <p:cNvPr id="262" name="Shape 262"/>
                <p:cNvSpPr/>
                <p:nvPr/>
              </p:nvSpPr>
              <p:spPr>
                <a:xfrm>
                  <a:off x="3235384" y="4094809"/>
                  <a:ext cx="1154312" cy="127353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120000"/>
                      </a:moveTo>
                      <a:lnTo>
                        <a:pt x="120000" y="120000"/>
                      </a:lnTo>
                      <a:lnTo>
                        <a:pt x="104788" y="120000"/>
                      </a:lnTo>
                      <a:lnTo>
                        <a:pt x="104788" y="120000"/>
                      </a:lnTo>
                      <a:lnTo>
                        <a:pt x="104037" y="117617"/>
                      </a:lnTo>
                      <a:lnTo>
                        <a:pt x="103098" y="115404"/>
                      </a:lnTo>
                      <a:lnTo>
                        <a:pt x="102535" y="114382"/>
                      </a:lnTo>
                      <a:lnTo>
                        <a:pt x="101971" y="113361"/>
                      </a:lnTo>
                      <a:lnTo>
                        <a:pt x="101220" y="112510"/>
                      </a:lnTo>
                      <a:lnTo>
                        <a:pt x="100281" y="111829"/>
                      </a:lnTo>
                      <a:lnTo>
                        <a:pt x="100281" y="111829"/>
                      </a:lnTo>
                      <a:lnTo>
                        <a:pt x="99906" y="113191"/>
                      </a:lnTo>
                      <a:lnTo>
                        <a:pt x="99718" y="115234"/>
                      </a:lnTo>
                      <a:lnTo>
                        <a:pt x="99718" y="120000"/>
                      </a:lnTo>
                      <a:lnTo>
                        <a:pt x="99718" y="120000"/>
                      </a:lnTo>
                      <a:lnTo>
                        <a:pt x="0" y="120000"/>
                      </a:lnTo>
                      <a:lnTo>
                        <a:pt x="0" y="120000"/>
                      </a:lnTo>
                      <a:lnTo>
                        <a:pt x="0" y="112851"/>
                      </a:lnTo>
                      <a:lnTo>
                        <a:pt x="0" y="112851"/>
                      </a:lnTo>
                      <a:lnTo>
                        <a:pt x="1502" y="110127"/>
                      </a:lnTo>
                      <a:lnTo>
                        <a:pt x="2629" y="107404"/>
                      </a:lnTo>
                      <a:lnTo>
                        <a:pt x="3568" y="104510"/>
                      </a:lnTo>
                      <a:lnTo>
                        <a:pt x="4507" y="101617"/>
                      </a:lnTo>
                      <a:lnTo>
                        <a:pt x="6009" y="95659"/>
                      </a:lnTo>
                      <a:lnTo>
                        <a:pt x="7323" y="89702"/>
                      </a:lnTo>
                      <a:lnTo>
                        <a:pt x="8638" y="83914"/>
                      </a:lnTo>
                      <a:lnTo>
                        <a:pt x="9389" y="81021"/>
                      </a:lnTo>
                      <a:lnTo>
                        <a:pt x="10140" y="78297"/>
                      </a:lnTo>
                      <a:lnTo>
                        <a:pt x="11079" y="75744"/>
                      </a:lnTo>
                      <a:lnTo>
                        <a:pt x="12394" y="73361"/>
                      </a:lnTo>
                      <a:lnTo>
                        <a:pt x="13708" y="70978"/>
                      </a:lnTo>
                      <a:lnTo>
                        <a:pt x="15211" y="68936"/>
                      </a:lnTo>
                      <a:lnTo>
                        <a:pt x="15211" y="68936"/>
                      </a:lnTo>
                      <a:lnTo>
                        <a:pt x="16713" y="67404"/>
                      </a:lnTo>
                      <a:lnTo>
                        <a:pt x="18215" y="66042"/>
                      </a:lnTo>
                      <a:lnTo>
                        <a:pt x="19906" y="64851"/>
                      </a:lnTo>
                      <a:lnTo>
                        <a:pt x="21784" y="63829"/>
                      </a:lnTo>
                      <a:lnTo>
                        <a:pt x="23661" y="62978"/>
                      </a:lnTo>
                      <a:lnTo>
                        <a:pt x="25539" y="62127"/>
                      </a:lnTo>
                      <a:lnTo>
                        <a:pt x="29483" y="60595"/>
                      </a:lnTo>
                      <a:lnTo>
                        <a:pt x="33615" y="58893"/>
                      </a:lnTo>
                      <a:lnTo>
                        <a:pt x="37746" y="57191"/>
                      </a:lnTo>
                      <a:lnTo>
                        <a:pt x="39624" y="56170"/>
                      </a:lnTo>
                      <a:lnTo>
                        <a:pt x="41502" y="54978"/>
                      </a:lnTo>
                      <a:lnTo>
                        <a:pt x="43380" y="53617"/>
                      </a:lnTo>
                      <a:lnTo>
                        <a:pt x="45070" y="52085"/>
                      </a:lnTo>
                      <a:lnTo>
                        <a:pt x="45070" y="52085"/>
                      </a:lnTo>
                      <a:lnTo>
                        <a:pt x="45258" y="50042"/>
                      </a:lnTo>
                      <a:lnTo>
                        <a:pt x="45070" y="48170"/>
                      </a:lnTo>
                      <a:lnTo>
                        <a:pt x="44882" y="46468"/>
                      </a:lnTo>
                      <a:lnTo>
                        <a:pt x="44507" y="44936"/>
                      </a:lnTo>
                      <a:lnTo>
                        <a:pt x="43380" y="42042"/>
                      </a:lnTo>
                      <a:lnTo>
                        <a:pt x="42253" y="39319"/>
                      </a:lnTo>
                      <a:lnTo>
                        <a:pt x="42253" y="39319"/>
                      </a:lnTo>
                      <a:lnTo>
                        <a:pt x="42065" y="38978"/>
                      </a:lnTo>
                      <a:lnTo>
                        <a:pt x="41877" y="38978"/>
                      </a:lnTo>
                      <a:lnTo>
                        <a:pt x="41126" y="39319"/>
                      </a:lnTo>
                      <a:lnTo>
                        <a:pt x="40375" y="39829"/>
                      </a:lnTo>
                      <a:lnTo>
                        <a:pt x="40000" y="39829"/>
                      </a:lnTo>
                      <a:lnTo>
                        <a:pt x="39436" y="39829"/>
                      </a:lnTo>
                      <a:lnTo>
                        <a:pt x="39436" y="39829"/>
                      </a:lnTo>
                      <a:lnTo>
                        <a:pt x="38685" y="36085"/>
                      </a:lnTo>
                      <a:lnTo>
                        <a:pt x="37746" y="32510"/>
                      </a:lnTo>
                      <a:lnTo>
                        <a:pt x="37183" y="30638"/>
                      </a:lnTo>
                      <a:lnTo>
                        <a:pt x="36619" y="29106"/>
                      </a:lnTo>
                      <a:lnTo>
                        <a:pt x="35868" y="27404"/>
                      </a:lnTo>
                      <a:lnTo>
                        <a:pt x="34929" y="26042"/>
                      </a:lnTo>
                      <a:lnTo>
                        <a:pt x="34929" y="26042"/>
                      </a:lnTo>
                      <a:lnTo>
                        <a:pt x="35492" y="24680"/>
                      </a:lnTo>
                      <a:lnTo>
                        <a:pt x="35680" y="23148"/>
                      </a:lnTo>
                      <a:lnTo>
                        <a:pt x="35868" y="21617"/>
                      </a:lnTo>
                      <a:lnTo>
                        <a:pt x="35868" y="19914"/>
                      </a:lnTo>
                      <a:lnTo>
                        <a:pt x="35868" y="18382"/>
                      </a:lnTo>
                      <a:lnTo>
                        <a:pt x="35680" y="16851"/>
                      </a:lnTo>
                      <a:lnTo>
                        <a:pt x="34929" y="13787"/>
                      </a:lnTo>
                      <a:lnTo>
                        <a:pt x="34929" y="13787"/>
                      </a:lnTo>
                      <a:lnTo>
                        <a:pt x="36056" y="11234"/>
                      </a:lnTo>
                      <a:lnTo>
                        <a:pt x="37370" y="9191"/>
                      </a:lnTo>
                      <a:lnTo>
                        <a:pt x="38685" y="7489"/>
                      </a:lnTo>
                      <a:lnTo>
                        <a:pt x="40563" y="5617"/>
                      </a:lnTo>
                      <a:lnTo>
                        <a:pt x="40563" y="5617"/>
                      </a:lnTo>
                      <a:lnTo>
                        <a:pt x="41314" y="4765"/>
                      </a:lnTo>
                      <a:lnTo>
                        <a:pt x="41877" y="3914"/>
                      </a:lnTo>
                      <a:lnTo>
                        <a:pt x="42253" y="3063"/>
                      </a:lnTo>
                      <a:lnTo>
                        <a:pt x="42816" y="2553"/>
                      </a:lnTo>
                      <a:lnTo>
                        <a:pt x="42816" y="2553"/>
                      </a:lnTo>
                      <a:lnTo>
                        <a:pt x="43568" y="2212"/>
                      </a:lnTo>
                      <a:lnTo>
                        <a:pt x="44882" y="1702"/>
                      </a:lnTo>
                      <a:lnTo>
                        <a:pt x="48262" y="851"/>
                      </a:lnTo>
                      <a:lnTo>
                        <a:pt x="51830" y="170"/>
                      </a:lnTo>
                      <a:lnTo>
                        <a:pt x="53521" y="0"/>
                      </a:lnTo>
                      <a:lnTo>
                        <a:pt x="54647" y="0"/>
                      </a:lnTo>
                      <a:lnTo>
                        <a:pt x="54647" y="0"/>
                      </a:lnTo>
                      <a:lnTo>
                        <a:pt x="55211" y="170"/>
                      </a:lnTo>
                      <a:lnTo>
                        <a:pt x="55962" y="680"/>
                      </a:lnTo>
                      <a:lnTo>
                        <a:pt x="56713" y="1191"/>
                      </a:lnTo>
                      <a:lnTo>
                        <a:pt x="57464" y="1531"/>
                      </a:lnTo>
                      <a:lnTo>
                        <a:pt x="57464" y="1531"/>
                      </a:lnTo>
                      <a:lnTo>
                        <a:pt x="61220" y="2042"/>
                      </a:lnTo>
                      <a:lnTo>
                        <a:pt x="64788" y="2553"/>
                      </a:lnTo>
                      <a:lnTo>
                        <a:pt x="66478" y="2723"/>
                      </a:lnTo>
                      <a:lnTo>
                        <a:pt x="67981" y="3063"/>
                      </a:lnTo>
                      <a:lnTo>
                        <a:pt x="69295" y="3574"/>
                      </a:lnTo>
                      <a:lnTo>
                        <a:pt x="70422" y="4085"/>
                      </a:lnTo>
                      <a:lnTo>
                        <a:pt x="70422" y="4085"/>
                      </a:lnTo>
                      <a:lnTo>
                        <a:pt x="69859" y="3744"/>
                      </a:lnTo>
                      <a:lnTo>
                        <a:pt x="69483" y="3744"/>
                      </a:lnTo>
                      <a:lnTo>
                        <a:pt x="69295" y="3914"/>
                      </a:lnTo>
                      <a:lnTo>
                        <a:pt x="69483" y="4425"/>
                      </a:lnTo>
                      <a:lnTo>
                        <a:pt x="69859" y="5617"/>
                      </a:lnTo>
                      <a:lnTo>
                        <a:pt x="69859" y="5617"/>
                      </a:lnTo>
                      <a:lnTo>
                        <a:pt x="70234" y="6127"/>
                      </a:lnTo>
                      <a:lnTo>
                        <a:pt x="70985" y="6638"/>
                      </a:lnTo>
                      <a:lnTo>
                        <a:pt x="72300" y="7489"/>
                      </a:lnTo>
                      <a:lnTo>
                        <a:pt x="74929" y="8680"/>
                      </a:lnTo>
                      <a:lnTo>
                        <a:pt x="74929" y="8680"/>
                      </a:lnTo>
                      <a:lnTo>
                        <a:pt x="74553" y="9361"/>
                      </a:lnTo>
                      <a:lnTo>
                        <a:pt x="74553" y="10212"/>
                      </a:lnTo>
                      <a:lnTo>
                        <a:pt x="74741" y="11063"/>
                      </a:lnTo>
                      <a:lnTo>
                        <a:pt x="75117" y="11744"/>
                      </a:lnTo>
                      <a:lnTo>
                        <a:pt x="76056" y="13276"/>
                      </a:lnTo>
                      <a:lnTo>
                        <a:pt x="77183" y="14297"/>
                      </a:lnTo>
                      <a:lnTo>
                        <a:pt x="77183" y="14297"/>
                      </a:lnTo>
                      <a:lnTo>
                        <a:pt x="76807" y="15489"/>
                      </a:lnTo>
                      <a:lnTo>
                        <a:pt x="76431" y="16680"/>
                      </a:lnTo>
                      <a:lnTo>
                        <a:pt x="76244" y="18893"/>
                      </a:lnTo>
                      <a:lnTo>
                        <a:pt x="76244" y="21276"/>
                      </a:lnTo>
                      <a:lnTo>
                        <a:pt x="76431" y="23489"/>
                      </a:lnTo>
                      <a:lnTo>
                        <a:pt x="76619" y="25872"/>
                      </a:lnTo>
                      <a:lnTo>
                        <a:pt x="76619" y="28085"/>
                      </a:lnTo>
                      <a:lnTo>
                        <a:pt x="76619" y="30297"/>
                      </a:lnTo>
                      <a:lnTo>
                        <a:pt x="76056" y="32680"/>
                      </a:lnTo>
                      <a:lnTo>
                        <a:pt x="76056" y="32680"/>
                      </a:lnTo>
                      <a:lnTo>
                        <a:pt x="75305" y="34553"/>
                      </a:lnTo>
                      <a:lnTo>
                        <a:pt x="74178" y="36425"/>
                      </a:lnTo>
                      <a:lnTo>
                        <a:pt x="71924" y="40170"/>
                      </a:lnTo>
                      <a:lnTo>
                        <a:pt x="70798" y="42042"/>
                      </a:lnTo>
                      <a:lnTo>
                        <a:pt x="70234" y="44085"/>
                      </a:lnTo>
                      <a:lnTo>
                        <a:pt x="70046" y="45106"/>
                      </a:lnTo>
                      <a:lnTo>
                        <a:pt x="70046" y="46297"/>
                      </a:lnTo>
                      <a:lnTo>
                        <a:pt x="70046" y="47319"/>
                      </a:lnTo>
                      <a:lnTo>
                        <a:pt x="70422" y="48510"/>
                      </a:lnTo>
                      <a:lnTo>
                        <a:pt x="70422" y="48510"/>
                      </a:lnTo>
                      <a:lnTo>
                        <a:pt x="72676" y="49531"/>
                      </a:lnTo>
                      <a:lnTo>
                        <a:pt x="75117" y="50553"/>
                      </a:lnTo>
                      <a:lnTo>
                        <a:pt x="77746" y="51404"/>
                      </a:lnTo>
                      <a:lnTo>
                        <a:pt x="80187" y="52085"/>
                      </a:lnTo>
                      <a:lnTo>
                        <a:pt x="90704" y="54808"/>
                      </a:lnTo>
                      <a:lnTo>
                        <a:pt x="93145" y="55489"/>
                      </a:lnTo>
                      <a:lnTo>
                        <a:pt x="95774" y="56340"/>
                      </a:lnTo>
                      <a:lnTo>
                        <a:pt x="98028" y="57191"/>
                      </a:lnTo>
                      <a:lnTo>
                        <a:pt x="100469" y="58212"/>
                      </a:lnTo>
                      <a:lnTo>
                        <a:pt x="102535" y="59574"/>
                      </a:lnTo>
                      <a:lnTo>
                        <a:pt x="104600" y="60936"/>
                      </a:lnTo>
                      <a:lnTo>
                        <a:pt x="106478" y="62468"/>
                      </a:lnTo>
                      <a:lnTo>
                        <a:pt x="108169" y="64340"/>
                      </a:lnTo>
                      <a:lnTo>
                        <a:pt x="108169" y="64340"/>
                      </a:lnTo>
                      <a:lnTo>
                        <a:pt x="110046" y="66893"/>
                      </a:lnTo>
                      <a:lnTo>
                        <a:pt x="111924" y="70127"/>
                      </a:lnTo>
                      <a:lnTo>
                        <a:pt x="113802" y="73872"/>
                      </a:lnTo>
                      <a:lnTo>
                        <a:pt x="115492" y="77957"/>
                      </a:lnTo>
                      <a:lnTo>
                        <a:pt x="116995" y="82212"/>
                      </a:lnTo>
                      <a:lnTo>
                        <a:pt x="117934" y="86468"/>
                      </a:lnTo>
                      <a:lnTo>
                        <a:pt x="118309" y="88510"/>
                      </a:lnTo>
                      <a:lnTo>
                        <a:pt x="118497" y="90553"/>
                      </a:lnTo>
                      <a:lnTo>
                        <a:pt x="118497" y="92595"/>
                      </a:lnTo>
                      <a:lnTo>
                        <a:pt x="118309" y="94468"/>
                      </a:lnTo>
                      <a:lnTo>
                        <a:pt x="118309" y="94468"/>
                      </a:lnTo>
                      <a:lnTo>
                        <a:pt x="118122" y="95148"/>
                      </a:lnTo>
                      <a:lnTo>
                        <a:pt x="117934" y="95829"/>
                      </a:lnTo>
                      <a:lnTo>
                        <a:pt x="117183" y="97021"/>
                      </a:lnTo>
                      <a:lnTo>
                        <a:pt x="116431" y="98212"/>
                      </a:lnTo>
                      <a:lnTo>
                        <a:pt x="116056" y="99574"/>
                      </a:lnTo>
                      <a:lnTo>
                        <a:pt x="116056" y="99574"/>
                      </a:lnTo>
                      <a:lnTo>
                        <a:pt x="115868" y="100936"/>
                      </a:lnTo>
                      <a:lnTo>
                        <a:pt x="115868" y="102127"/>
                      </a:lnTo>
                      <a:lnTo>
                        <a:pt x="116056" y="104680"/>
                      </a:lnTo>
                      <a:lnTo>
                        <a:pt x="116807" y="107063"/>
                      </a:lnTo>
                      <a:lnTo>
                        <a:pt x="117558" y="109617"/>
                      </a:lnTo>
                      <a:lnTo>
                        <a:pt x="118497" y="112000"/>
                      </a:lnTo>
                      <a:lnTo>
                        <a:pt x="119248" y="114553"/>
                      </a:lnTo>
                      <a:lnTo>
                        <a:pt x="119812" y="117106"/>
                      </a:lnTo>
                      <a:lnTo>
                        <a:pt x="120000" y="118638"/>
                      </a:lnTo>
                      <a:lnTo>
                        <a:pt x="120000" y="120000"/>
                      </a:lnTo>
                      <a:lnTo>
                        <a:pt x="120000" y="12000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endParaRPr sz="110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Shape 263"/>
                <p:cNvSpPr/>
                <p:nvPr/>
              </p:nvSpPr>
              <p:spPr>
                <a:xfrm>
                  <a:off x="5752749" y="4086114"/>
                  <a:ext cx="980895" cy="128257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52380" y="168"/>
                      </a:moveTo>
                      <a:lnTo>
                        <a:pt x="52380" y="168"/>
                      </a:lnTo>
                      <a:cubicBezTo>
                        <a:pt x="52668" y="108"/>
                        <a:pt x="52968" y="60"/>
                        <a:pt x="53256" y="0"/>
                      </a:cubicBezTo>
                      <a:lnTo>
                        <a:pt x="53484" y="0"/>
                      </a:lnTo>
                      <a:lnTo>
                        <a:pt x="53484" y="168"/>
                      </a:lnTo>
                      <a:cubicBezTo>
                        <a:pt x="53412" y="276"/>
                        <a:pt x="53328" y="396"/>
                        <a:pt x="53256" y="504"/>
                      </a:cubicBezTo>
                      <a:lnTo>
                        <a:pt x="52812" y="1020"/>
                      </a:lnTo>
                      <a:cubicBezTo>
                        <a:pt x="52368" y="1464"/>
                        <a:pt x="51936" y="1920"/>
                        <a:pt x="51492" y="2364"/>
                      </a:cubicBezTo>
                      <a:cubicBezTo>
                        <a:pt x="51348" y="2592"/>
                        <a:pt x="51192" y="2820"/>
                        <a:pt x="51048" y="3048"/>
                      </a:cubicBezTo>
                      <a:lnTo>
                        <a:pt x="51048" y="3720"/>
                      </a:lnTo>
                      <a:lnTo>
                        <a:pt x="51048" y="3720"/>
                      </a:lnTo>
                      <a:lnTo>
                        <a:pt x="56136" y="3048"/>
                      </a:lnTo>
                      <a:lnTo>
                        <a:pt x="58560" y="2868"/>
                      </a:lnTo>
                      <a:lnTo>
                        <a:pt x="60996" y="2868"/>
                      </a:lnTo>
                      <a:lnTo>
                        <a:pt x="63648" y="2868"/>
                      </a:lnTo>
                      <a:lnTo>
                        <a:pt x="66072" y="3048"/>
                      </a:lnTo>
                      <a:lnTo>
                        <a:pt x="68508" y="3384"/>
                      </a:lnTo>
                      <a:lnTo>
                        <a:pt x="70716" y="3720"/>
                      </a:lnTo>
                      <a:lnTo>
                        <a:pt x="72924" y="4392"/>
                      </a:lnTo>
                      <a:lnTo>
                        <a:pt x="74916" y="5244"/>
                      </a:lnTo>
                      <a:lnTo>
                        <a:pt x="76908" y="6084"/>
                      </a:lnTo>
                      <a:lnTo>
                        <a:pt x="78672" y="7272"/>
                      </a:lnTo>
                      <a:lnTo>
                        <a:pt x="80220" y="8616"/>
                      </a:lnTo>
                      <a:lnTo>
                        <a:pt x="81552" y="10140"/>
                      </a:lnTo>
                      <a:cubicBezTo>
                        <a:pt x="81924" y="10704"/>
                        <a:pt x="82284" y="11268"/>
                        <a:pt x="82656" y="11832"/>
                      </a:cubicBezTo>
                      <a:cubicBezTo>
                        <a:pt x="82944" y="12504"/>
                        <a:pt x="83244" y="13188"/>
                        <a:pt x="83532" y="13860"/>
                      </a:cubicBezTo>
                      <a:lnTo>
                        <a:pt x="83532" y="13860"/>
                      </a:lnTo>
                      <a:cubicBezTo>
                        <a:pt x="83604" y="14316"/>
                        <a:pt x="83688" y="14760"/>
                        <a:pt x="83760" y="15216"/>
                      </a:cubicBezTo>
                      <a:cubicBezTo>
                        <a:pt x="83832" y="15660"/>
                        <a:pt x="83904" y="16116"/>
                        <a:pt x="83976" y="16560"/>
                      </a:cubicBezTo>
                      <a:cubicBezTo>
                        <a:pt x="83904" y="17016"/>
                        <a:pt x="83832" y="17460"/>
                        <a:pt x="83760" y="17916"/>
                      </a:cubicBezTo>
                      <a:cubicBezTo>
                        <a:pt x="83688" y="18372"/>
                        <a:pt x="83604" y="18816"/>
                        <a:pt x="83532" y="19272"/>
                      </a:cubicBezTo>
                      <a:cubicBezTo>
                        <a:pt x="83244" y="20064"/>
                        <a:pt x="82944" y="20844"/>
                        <a:pt x="82656" y="21636"/>
                      </a:cubicBezTo>
                      <a:cubicBezTo>
                        <a:pt x="82584" y="22032"/>
                        <a:pt x="82500" y="22416"/>
                        <a:pt x="82428" y="22812"/>
                      </a:cubicBezTo>
                      <a:lnTo>
                        <a:pt x="82212" y="24000"/>
                      </a:lnTo>
                      <a:lnTo>
                        <a:pt x="82212" y="24000"/>
                      </a:lnTo>
                      <a:lnTo>
                        <a:pt x="82212" y="25860"/>
                      </a:lnTo>
                      <a:cubicBezTo>
                        <a:pt x="82356" y="26484"/>
                        <a:pt x="82512" y="27096"/>
                        <a:pt x="82656" y="27720"/>
                      </a:cubicBezTo>
                      <a:lnTo>
                        <a:pt x="83088" y="29916"/>
                      </a:lnTo>
                      <a:cubicBezTo>
                        <a:pt x="83160" y="30588"/>
                        <a:pt x="83244" y="31272"/>
                        <a:pt x="83316" y="31944"/>
                      </a:cubicBezTo>
                      <a:cubicBezTo>
                        <a:pt x="83244" y="32280"/>
                        <a:pt x="83160" y="32616"/>
                        <a:pt x="83088" y="32952"/>
                      </a:cubicBezTo>
                      <a:cubicBezTo>
                        <a:pt x="83016" y="33288"/>
                        <a:pt x="82944" y="33636"/>
                        <a:pt x="82872" y="33972"/>
                      </a:cubicBezTo>
                      <a:cubicBezTo>
                        <a:pt x="82800" y="34248"/>
                        <a:pt x="82728" y="34536"/>
                        <a:pt x="82656" y="34812"/>
                      </a:cubicBezTo>
                      <a:cubicBezTo>
                        <a:pt x="82512" y="35100"/>
                        <a:pt x="82356" y="35376"/>
                        <a:pt x="82212" y="35664"/>
                      </a:cubicBezTo>
                      <a:lnTo>
                        <a:pt x="81324" y="36336"/>
                      </a:lnTo>
                      <a:lnTo>
                        <a:pt x="80436" y="36840"/>
                      </a:lnTo>
                      <a:cubicBezTo>
                        <a:pt x="79992" y="37008"/>
                        <a:pt x="79560" y="37188"/>
                        <a:pt x="79116" y="37356"/>
                      </a:cubicBezTo>
                      <a:lnTo>
                        <a:pt x="77568" y="37692"/>
                      </a:lnTo>
                      <a:lnTo>
                        <a:pt x="77568" y="37692"/>
                      </a:lnTo>
                      <a:lnTo>
                        <a:pt x="77568" y="39216"/>
                      </a:lnTo>
                      <a:cubicBezTo>
                        <a:pt x="77424" y="39720"/>
                        <a:pt x="77268" y="40224"/>
                        <a:pt x="77124" y="40728"/>
                      </a:cubicBezTo>
                      <a:cubicBezTo>
                        <a:pt x="76752" y="41748"/>
                        <a:pt x="76392" y="42756"/>
                        <a:pt x="76020" y="43776"/>
                      </a:cubicBezTo>
                      <a:cubicBezTo>
                        <a:pt x="75876" y="44280"/>
                        <a:pt x="75720" y="44796"/>
                        <a:pt x="75576" y="45300"/>
                      </a:cubicBezTo>
                      <a:cubicBezTo>
                        <a:pt x="75504" y="45744"/>
                        <a:pt x="75432" y="46200"/>
                        <a:pt x="75360" y="46644"/>
                      </a:cubicBezTo>
                      <a:cubicBezTo>
                        <a:pt x="75432" y="47148"/>
                        <a:pt x="75504" y="47664"/>
                        <a:pt x="75576" y="48168"/>
                      </a:cubicBezTo>
                      <a:cubicBezTo>
                        <a:pt x="75804" y="48732"/>
                        <a:pt x="76020" y="49296"/>
                        <a:pt x="76248" y="49860"/>
                      </a:cubicBezTo>
                      <a:lnTo>
                        <a:pt x="76248" y="49860"/>
                      </a:lnTo>
                      <a:lnTo>
                        <a:pt x="78672" y="51216"/>
                      </a:lnTo>
                      <a:lnTo>
                        <a:pt x="80880" y="52560"/>
                      </a:lnTo>
                      <a:lnTo>
                        <a:pt x="85968" y="54924"/>
                      </a:lnTo>
                      <a:lnTo>
                        <a:pt x="95916" y="59160"/>
                      </a:lnTo>
                      <a:lnTo>
                        <a:pt x="100776" y="61356"/>
                      </a:lnTo>
                      <a:lnTo>
                        <a:pt x="105420" y="63720"/>
                      </a:lnTo>
                      <a:lnTo>
                        <a:pt x="107628" y="65076"/>
                      </a:lnTo>
                      <a:lnTo>
                        <a:pt x="109608" y="66420"/>
                      </a:lnTo>
                      <a:lnTo>
                        <a:pt x="111600" y="67944"/>
                      </a:lnTo>
                      <a:lnTo>
                        <a:pt x="113376" y="69636"/>
                      </a:lnTo>
                      <a:lnTo>
                        <a:pt x="113376" y="69636"/>
                      </a:lnTo>
                      <a:lnTo>
                        <a:pt x="114480" y="70812"/>
                      </a:lnTo>
                      <a:cubicBezTo>
                        <a:pt x="114768" y="71268"/>
                        <a:pt x="115068" y="71712"/>
                        <a:pt x="115356" y="72168"/>
                      </a:cubicBezTo>
                      <a:lnTo>
                        <a:pt x="116244" y="73524"/>
                      </a:lnTo>
                      <a:cubicBezTo>
                        <a:pt x="116460" y="73968"/>
                        <a:pt x="116688" y="74424"/>
                        <a:pt x="116904" y="74868"/>
                      </a:cubicBezTo>
                      <a:cubicBezTo>
                        <a:pt x="117204" y="75828"/>
                        <a:pt x="117492" y="76788"/>
                        <a:pt x="117792" y="77748"/>
                      </a:cubicBezTo>
                      <a:cubicBezTo>
                        <a:pt x="118008" y="78708"/>
                        <a:pt x="118236" y="79656"/>
                        <a:pt x="118452" y="80616"/>
                      </a:cubicBezTo>
                      <a:cubicBezTo>
                        <a:pt x="118524" y="81636"/>
                        <a:pt x="118608" y="82644"/>
                        <a:pt x="118680" y="83664"/>
                      </a:cubicBezTo>
                      <a:cubicBezTo>
                        <a:pt x="118608" y="84732"/>
                        <a:pt x="118524" y="85800"/>
                        <a:pt x="118452" y="86868"/>
                      </a:cubicBezTo>
                      <a:cubicBezTo>
                        <a:pt x="118380" y="87936"/>
                        <a:pt x="118308" y="89016"/>
                        <a:pt x="118236" y="90084"/>
                      </a:cubicBezTo>
                      <a:cubicBezTo>
                        <a:pt x="118092" y="91212"/>
                        <a:pt x="117936" y="92340"/>
                        <a:pt x="117792" y="93468"/>
                      </a:cubicBezTo>
                      <a:cubicBezTo>
                        <a:pt x="117492" y="95664"/>
                        <a:pt x="117204" y="97860"/>
                        <a:pt x="116904" y="100056"/>
                      </a:cubicBezTo>
                      <a:lnTo>
                        <a:pt x="116688" y="103440"/>
                      </a:lnTo>
                      <a:lnTo>
                        <a:pt x="116688" y="106812"/>
                      </a:lnTo>
                      <a:lnTo>
                        <a:pt x="116904" y="110196"/>
                      </a:lnTo>
                      <a:cubicBezTo>
                        <a:pt x="117048" y="111264"/>
                        <a:pt x="117204" y="112344"/>
                        <a:pt x="117348" y="113412"/>
                      </a:cubicBezTo>
                      <a:cubicBezTo>
                        <a:pt x="117720" y="114480"/>
                        <a:pt x="118080" y="115548"/>
                        <a:pt x="118452" y="116616"/>
                      </a:cubicBezTo>
                      <a:cubicBezTo>
                        <a:pt x="118668" y="117180"/>
                        <a:pt x="118896" y="117744"/>
                        <a:pt x="119112" y="118308"/>
                      </a:cubicBezTo>
                      <a:cubicBezTo>
                        <a:pt x="119412" y="118812"/>
                        <a:pt x="119700" y="119328"/>
                        <a:pt x="120000" y="119832"/>
                      </a:cubicBezTo>
                      <a:lnTo>
                        <a:pt x="120000" y="119832"/>
                      </a:lnTo>
                      <a:lnTo>
                        <a:pt x="107844" y="120000"/>
                      </a:lnTo>
                      <a:lnTo>
                        <a:pt x="104976" y="120000"/>
                      </a:lnTo>
                      <a:lnTo>
                        <a:pt x="102324" y="119664"/>
                      </a:lnTo>
                      <a:lnTo>
                        <a:pt x="100116" y="118980"/>
                      </a:lnTo>
                      <a:cubicBezTo>
                        <a:pt x="99888" y="118812"/>
                        <a:pt x="99672" y="118644"/>
                        <a:pt x="99444" y="118476"/>
                      </a:cubicBezTo>
                      <a:cubicBezTo>
                        <a:pt x="99228" y="118248"/>
                        <a:pt x="99000" y="118032"/>
                        <a:pt x="98784" y="117804"/>
                      </a:cubicBezTo>
                      <a:lnTo>
                        <a:pt x="98784" y="117804"/>
                      </a:lnTo>
                      <a:cubicBezTo>
                        <a:pt x="98568" y="117744"/>
                        <a:pt x="98340" y="117696"/>
                        <a:pt x="98124" y="117636"/>
                      </a:cubicBezTo>
                      <a:cubicBezTo>
                        <a:pt x="97980" y="117696"/>
                        <a:pt x="97824" y="117744"/>
                        <a:pt x="97680" y="117804"/>
                      </a:cubicBezTo>
                      <a:cubicBezTo>
                        <a:pt x="97608" y="117912"/>
                        <a:pt x="97536" y="118032"/>
                        <a:pt x="97464" y="118140"/>
                      </a:cubicBezTo>
                      <a:lnTo>
                        <a:pt x="97464" y="118644"/>
                      </a:lnTo>
                      <a:lnTo>
                        <a:pt x="97464" y="119496"/>
                      </a:lnTo>
                      <a:cubicBezTo>
                        <a:pt x="97392" y="119604"/>
                        <a:pt x="97308" y="119724"/>
                        <a:pt x="97236" y="119832"/>
                      </a:cubicBezTo>
                      <a:lnTo>
                        <a:pt x="96792" y="119832"/>
                      </a:lnTo>
                      <a:lnTo>
                        <a:pt x="96792" y="119832"/>
                      </a:lnTo>
                      <a:lnTo>
                        <a:pt x="23868" y="119832"/>
                      </a:lnTo>
                      <a:lnTo>
                        <a:pt x="23868" y="119832"/>
                      </a:lnTo>
                      <a:lnTo>
                        <a:pt x="23868" y="118476"/>
                      </a:lnTo>
                      <a:lnTo>
                        <a:pt x="23868" y="116952"/>
                      </a:lnTo>
                      <a:lnTo>
                        <a:pt x="23868" y="115776"/>
                      </a:lnTo>
                      <a:lnTo>
                        <a:pt x="23652" y="115272"/>
                      </a:lnTo>
                      <a:lnTo>
                        <a:pt x="23208" y="114756"/>
                      </a:lnTo>
                      <a:lnTo>
                        <a:pt x="23208" y="114756"/>
                      </a:lnTo>
                      <a:lnTo>
                        <a:pt x="22320" y="115104"/>
                      </a:lnTo>
                      <a:lnTo>
                        <a:pt x="21876" y="115440"/>
                      </a:lnTo>
                      <a:cubicBezTo>
                        <a:pt x="21732" y="115668"/>
                        <a:pt x="21576" y="115884"/>
                        <a:pt x="21432" y="116112"/>
                      </a:cubicBezTo>
                      <a:cubicBezTo>
                        <a:pt x="21360" y="116340"/>
                        <a:pt x="21288" y="116556"/>
                        <a:pt x="21216" y="116784"/>
                      </a:cubicBezTo>
                      <a:cubicBezTo>
                        <a:pt x="21144" y="117288"/>
                        <a:pt x="21072" y="117804"/>
                        <a:pt x="21000" y="118308"/>
                      </a:cubicBezTo>
                      <a:cubicBezTo>
                        <a:pt x="20856" y="118812"/>
                        <a:pt x="20700" y="119328"/>
                        <a:pt x="20556" y="119832"/>
                      </a:cubicBezTo>
                      <a:lnTo>
                        <a:pt x="20556" y="119832"/>
                      </a:lnTo>
                      <a:lnTo>
                        <a:pt x="0" y="119832"/>
                      </a:lnTo>
                      <a:lnTo>
                        <a:pt x="0" y="119832"/>
                      </a:lnTo>
                      <a:cubicBezTo>
                        <a:pt x="444" y="118992"/>
                        <a:pt x="876" y="118140"/>
                        <a:pt x="1320" y="117300"/>
                      </a:cubicBezTo>
                      <a:cubicBezTo>
                        <a:pt x="1692" y="116400"/>
                        <a:pt x="2064" y="115488"/>
                        <a:pt x="2436" y="114588"/>
                      </a:cubicBezTo>
                      <a:cubicBezTo>
                        <a:pt x="2652" y="113628"/>
                        <a:pt x="2880" y="112680"/>
                        <a:pt x="3096" y="111720"/>
                      </a:cubicBezTo>
                      <a:cubicBezTo>
                        <a:pt x="3240" y="110700"/>
                        <a:pt x="3396" y="109692"/>
                        <a:pt x="3540" y="108672"/>
                      </a:cubicBezTo>
                      <a:lnTo>
                        <a:pt x="3540" y="105468"/>
                      </a:lnTo>
                      <a:lnTo>
                        <a:pt x="3540" y="102252"/>
                      </a:lnTo>
                      <a:cubicBezTo>
                        <a:pt x="3396" y="100056"/>
                        <a:pt x="3240" y="97860"/>
                        <a:pt x="3096" y="95664"/>
                      </a:cubicBezTo>
                      <a:cubicBezTo>
                        <a:pt x="2880" y="93528"/>
                        <a:pt x="2652" y="91380"/>
                        <a:pt x="2436" y="89244"/>
                      </a:cubicBezTo>
                      <a:cubicBezTo>
                        <a:pt x="2292" y="87156"/>
                        <a:pt x="2136" y="85068"/>
                        <a:pt x="1992" y="82980"/>
                      </a:cubicBezTo>
                      <a:lnTo>
                        <a:pt x="1992" y="79944"/>
                      </a:lnTo>
                      <a:lnTo>
                        <a:pt x="2208" y="77244"/>
                      </a:lnTo>
                      <a:cubicBezTo>
                        <a:pt x="2352" y="76344"/>
                        <a:pt x="2508" y="75432"/>
                        <a:pt x="2652" y="74532"/>
                      </a:cubicBezTo>
                      <a:cubicBezTo>
                        <a:pt x="2868" y="73740"/>
                        <a:pt x="3096" y="72960"/>
                        <a:pt x="3312" y="72168"/>
                      </a:cubicBezTo>
                      <a:lnTo>
                        <a:pt x="3312" y="72168"/>
                      </a:lnTo>
                      <a:cubicBezTo>
                        <a:pt x="3528" y="71664"/>
                        <a:pt x="3756" y="71148"/>
                        <a:pt x="3972" y="70644"/>
                      </a:cubicBezTo>
                      <a:cubicBezTo>
                        <a:pt x="4272" y="70200"/>
                        <a:pt x="4560" y="69744"/>
                        <a:pt x="4860" y="69300"/>
                      </a:cubicBezTo>
                      <a:cubicBezTo>
                        <a:pt x="5232" y="68904"/>
                        <a:pt x="5592" y="68508"/>
                        <a:pt x="5964" y="68112"/>
                      </a:cubicBezTo>
                      <a:lnTo>
                        <a:pt x="7296" y="66924"/>
                      </a:lnTo>
                      <a:lnTo>
                        <a:pt x="8616" y="65916"/>
                      </a:lnTo>
                      <a:lnTo>
                        <a:pt x="10164" y="64896"/>
                      </a:lnTo>
                      <a:lnTo>
                        <a:pt x="11712" y="64056"/>
                      </a:lnTo>
                      <a:lnTo>
                        <a:pt x="13476" y="63216"/>
                      </a:lnTo>
                      <a:lnTo>
                        <a:pt x="17232" y="61860"/>
                      </a:lnTo>
                      <a:lnTo>
                        <a:pt x="21216" y="60504"/>
                      </a:lnTo>
                      <a:lnTo>
                        <a:pt x="29172" y="57972"/>
                      </a:lnTo>
                      <a:lnTo>
                        <a:pt x="29172" y="57972"/>
                      </a:lnTo>
                      <a:lnTo>
                        <a:pt x="31380" y="57132"/>
                      </a:lnTo>
                      <a:lnTo>
                        <a:pt x="33588" y="56112"/>
                      </a:lnTo>
                      <a:lnTo>
                        <a:pt x="37572" y="54084"/>
                      </a:lnTo>
                      <a:lnTo>
                        <a:pt x="39564" y="53076"/>
                      </a:lnTo>
                      <a:lnTo>
                        <a:pt x="41772" y="52392"/>
                      </a:lnTo>
                      <a:lnTo>
                        <a:pt x="44196" y="51720"/>
                      </a:lnTo>
                      <a:lnTo>
                        <a:pt x="47076" y="51384"/>
                      </a:lnTo>
                      <a:lnTo>
                        <a:pt x="47076" y="51384"/>
                      </a:lnTo>
                      <a:cubicBezTo>
                        <a:pt x="46704" y="49800"/>
                        <a:pt x="46344" y="48228"/>
                        <a:pt x="45972" y="46644"/>
                      </a:cubicBezTo>
                      <a:cubicBezTo>
                        <a:pt x="45744" y="45912"/>
                        <a:pt x="45528" y="45180"/>
                        <a:pt x="45300" y="44448"/>
                      </a:cubicBezTo>
                      <a:cubicBezTo>
                        <a:pt x="45084" y="43824"/>
                        <a:pt x="44856" y="43212"/>
                        <a:pt x="44640" y="42588"/>
                      </a:cubicBezTo>
                      <a:cubicBezTo>
                        <a:pt x="44268" y="42024"/>
                        <a:pt x="43908" y="41460"/>
                        <a:pt x="43536" y="40896"/>
                      </a:cubicBezTo>
                      <a:lnTo>
                        <a:pt x="42432" y="39216"/>
                      </a:lnTo>
                      <a:lnTo>
                        <a:pt x="40884" y="37860"/>
                      </a:lnTo>
                      <a:lnTo>
                        <a:pt x="39120" y="36672"/>
                      </a:lnTo>
                      <a:lnTo>
                        <a:pt x="39120" y="36672"/>
                      </a:lnTo>
                      <a:cubicBezTo>
                        <a:pt x="38388" y="33684"/>
                        <a:pt x="37644" y="30708"/>
                        <a:pt x="36912" y="27720"/>
                      </a:cubicBezTo>
                      <a:cubicBezTo>
                        <a:pt x="36612" y="26364"/>
                        <a:pt x="36324" y="25020"/>
                        <a:pt x="36024" y="23664"/>
                      </a:cubicBezTo>
                      <a:cubicBezTo>
                        <a:pt x="35952" y="23040"/>
                        <a:pt x="35868" y="22428"/>
                        <a:pt x="35796" y="21804"/>
                      </a:cubicBezTo>
                      <a:lnTo>
                        <a:pt x="35796" y="19944"/>
                      </a:lnTo>
                      <a:lnTo>
                        <a:pt x="35796" y="18084"/>
                      </a:lnTo>
                      <a:cubicBezTo>
                        <a:pt x="35868" y="17520"/>
                        <a:pt x="35952" y="16956"/>
                        <a:pt x="36024" y="16392"/>
                      </a:cubicBezTo>
                      <a:cubicBezTo>
                        <a:pt x="36168" y="15768"/>
                        <a:pt x="36324" y="15156"/>
                        <a:pt x="36468" y="14532"/>
                      </a:cubicBezTo>
                      <a:cubicBezTo>
                        <a:pt x="36684" y="13968"/>
                        <a:pt x="36912" y="13404"/>
                        <a:pt x="37128" y="12840"/>
                      </a:cubicBezTo>
                      <a:cubicBezTo>
                        <a:pt x="37428" y="12276"/>
                        <a:pt x="37716" y="11724"/>
                        <a:pt x="38016" y="11160"/>
                      </a:cubicBezTo>
                      <a:cubicBezTo>
                        <a:pt x="38388" y="10596"/>
                        <a:pt x="38748" y="10032"/>
                        <a:pt x="39120" y="9468"/>
                      </a:cubicBezTo>
                      <a:lnTo>
                        <a:pt x="40668" y="7944"/>
                      </a:lnTo>
                      <a:lnTo>
                        <a:pt x="42432" y="6252"/>
                      </a:lnTo>
                      <a:lnTo>
                        <a:pt x="42432" y="6252"/>
                      </a:lnTo>
                      <a:lnTo>
                        <a:pt x="43320" y="6252"/>
                      </a:lnTo>
                      <a:lnTo>
                        <a:pt x="44196" y="6252"/>
                      </a:lnTo>
                      <a:lnTo>
                        <a:pt x="45528" y="6084"/>
                      </a:lnTo>
                      <a:cubicBezTo>
                        <a:pt x="45972" y="5976"/>
                        <a:pt x="46404" y="5856"/>
                        <a:pt x="46848" y="5748"/>
                      </a:cubicBezTo>
                      <a:lnTo>
                        <a:pt x="47508" y="5748"/>
                      </a:lnTo>
                      <a:lnTo>
                        <a:pt x="48396" y="5748"/>
                      </a:lnTo>
                      <a:lnTo>
                        <a:pt x="48396" y="5748"/>
                      </a:lnTo>
                      <a:cubicBezTo>
                        <a:pt x="48612" y="5580"/>
                        <a:pt x="48840" y="5412"/>
                        <a:pt x="49056" y="5244"/>
                      </a:cubicBezTo>
                      <a:cubicBezTo>
                        <a:pt x="49284" y="5016"/>
                        <a:pt x="49500" y="4788"/>
                        <a:pt x="49728" y="4560"/>
                      </a:cubicBezTo>
                      <a:cubicBezTo>
                        <a:pt x="50016" y="4056"/>
                        <a:pt x="50316" y="3552"/>
                        <a:pt x="50604" y="3048"/>
                      </a:cubicBezTo>
                      <a:cubicBezTo>
                        <a:pt x="50832" y="2544"/>
                        <a:pt x="51048" y="2028"/>
                        <a:pt x="51276" y="1524"/>
                      </a:cubicBezTo>
                      <a:lnTo>
                        <a:pt x="51708" y="840"/>
                      </a:lnTo>
                      <a:lnTo>
                        <a:pt x="52380" y="168"/>
                      </a:lnTo>
                      <a:lnTo>
                        <a:pt x="52380" y="168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endParaRPr sz="110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Shape 264"/>
                <p:cNvSpPr/>
                <p:nvPr/>
              </p:nvSpPr>
              <p:spPr>
                <a:xfrm>
                  <a:off x="4614867" y="4116486"/>
                  <a:ext cx="895992" cy="125186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08145" y="54545"/>
                      </a:moveTo>
                      <a:lnTo>
                        <a:pt x="108145" y="54545"/>
                      </a:lnTo>
                      <a:lnTo>
                        <a:pt x="107903" y="50735"/>
                      </a:lnTo>
                      <a:lnTo>
                        <a:pt x="107661" y="48484"/>
                      </a:lnTo>
                      <a:lnTo>
                        <a:pt x="107177" y="46580"/>
                      </a:lnTo>
                      <a:lnTo>
                        <a:pt x="106209" y="44675"/>
                      </a:lnTo>
                      <a:lnTo>
                        <a:pt x="105725" y="43809"/>
                      </a:lnTo>
                      <a:lnTo>
                        <a:pt x="105000" y="42943"/>
                      </a:lnTo>
                      <a:lnTo>
                        <a:pt x="104274" y="42251"/>
                      </a:lnTo>
                      <a:lnTo>
                        <a:pt x="103306" y="41731"/>
                      </a:lnTo>
                      <a:lnTo>
                        <a:pt x="102096" y="41385"/>
                      </a:lnTo>
                      <a:lnTo>
                        <a:pt x="100887" y="41038"/>
                      </a:lnTo>
                      <a:lnTo>
                        <a:pt x="100887" y="41038"/>
                      </a:lnTo>
                      <a:lnTo>
                        <a:pt x="103306" y="46926"/>
                      </a:lnTo>
                      <a:lnTo>
                        <a:pt x="105483" y="53160"/>
                      </a:lnTo>
                      <a:lnTo>
                        <a:pt x="106451" y="56277"/>
                      </a:lnTo>
                      <a:lnTo>
                        <a:pt x="107177" y="59567"/>
                      </a:lnTo>
                      <a:lnTo>
                        <a:pt x="107661" y="63030"/>
                      </a:lnTo>
                      <a:lnTo>
                        <a:pt x="108145" y="66493"/>
                      </a:lnTo>
                      <a:lnTo>
                        <a:pt x="108145" y="66493"/>
                      </a:lnTo>
                      <a:lnTo>
                        <a:pt x="108387" y="67012"/>
                      </a:lnTo>
                      <a:lnTo>
                        <a:pt x="108870" y="67359"/>
                      </a:lnTo>
                      <a:lnTo>
                        <a:pt x="110322" y="68225"/>
                      </a:lnTo>
                      <a:lnTo>
                        <a:pt x="112258" y="68744"/>
                      </a:lnTo>
                      <a:lnTo>
                        <a:pt x="114193" y="69090"/>
                      </a:lnTo>
                      <a:lnTo>
                        <a:pt x="116129" y="68917"/>
                      </a:lnTo>
                      <a:lnTo>
                        <a:pt x="117096" y="68917"/>
                      </a:lnTo>
                      <a:lnTo>
                        <a:pt x="117822" y="68571"/>
                      </a:lnTo>
                      <a:lnTo>
                        <a:pt x="118548" y="68225"/>
                      </a:lnTo>
                      <a:lnTo>
                        <a:pt x="119032" y="67705"/>
                      </a:lnTo>
                      <a:lnTo>
                        <a:pt x="119516" y="67186"/>
                      </a:lnTo>
                      <a:lnTo>
                        <a:pt x="119758" y="66493"/>
                      </a:lnTo>
                      <a:lnTo>
                        <a:pt x="119758" y="66493"/>
                      </a:lnTo>
                      <a:lnTo>
                        <a:pt x="120000" y="67012"/>
                      </a:lnTo>
                      <a:lnTo>
                        <a:pt x="120000" y="67532"/>
                      </a:lnTo>
                      <a:lnTo>
                        <a:pt x="120000" y="68051"/>
                      </a:lnTo>
                      <a:lnTo>
                        <a:pt x="119758" y="68398"/>
                      </a:lnTo>
                      <a:lnTo>
                        <a:pt x="118790" y="69264"/>
                      </a:lnTo>
                      <a:lnTo>
                        <a:pt x="117580" y="69956"/>
                      </a:lnTo>
                      <a:lnTo>
                        <a:pt x="115887" y="70476"/>
                      </a:lnTo>
                      <a:lnTo>
                        <a:pt x="113951" y="70649"/>
                      </a:lnTo>
                      <a:lnTo>
                        <a:pt x="112258" y="70649"/>
                      </a:lnTo>
                      <a:lnTo>
                        <a:pt x="110322" y="70129"/>
                      </a:lnTo>
                      <a:lnTo>
                        <a:pt x="110322" y="70129"/>
                      </a:lnTo>
                      <a:lnTo>
                        <a:pt x="109596" y="71688"/>
                      </a:lnTo>
                      <a:lnTo>
                        <a:pt x="109354" y="73246"/>
                      </a:lnTo>
                      <a:lnTo>
                        <a:pt x="109354" y="74978"/>
                      </a:lnTo>
                      <a:lnTo>
                        <a:pt x="109596" y="76363"/>
                      </a:lnTo>
                      <a:lnTo>
                        <a:pt x="109596" y="76363"/>
                      </a:lnTo>
                      <a:lnTo>
                        <a:pt x="110080" y="76709"/>
                      </a:lnTo>
                      <a:lnTo>
                        <a:pt x="110806" y="76883"/>
                      </a:lnTo>
                      <a:lnTo>
                        <a:pt x="111532" y="76883"/>
                      </a:lnTo>
                      <a:lnTo>
                        <a:pt x="112258" y="76883"/>
                      </a:lnTo>
                      <a:lnTo>
                        <a:pt x="113951" y="76536"/>
                      </a:lnTo>
                      <a:lnTo>
                        <a:pt x="114435" y="76190"/>
                      </a:lnTo>
                      <a:lnTo>
                        <a:pt x="114677" y="75844"/>
                      </a:lnTo>
                      <a:lnTo>
                        <a:pt x="114677" y="75844"/>
                      </a:lnTo>
                      <a:lnTo>
                        <a:pt x="115161" y="76190"/>
                      </a:lnTo>
                      <a:lnTo>
                        <a:pt x="115161" y="76709"/>
                      </a:lnTo>
                      <a:lnTo>
                        <a:pt x="114919" y="77056"/>
                      </a:lnTo>
                      <a:lnTo>
                        <a:pt x="114193" y="77575"/>
                      </a:lnTo>
                      <a:lnTo>
                        <a:pt x="112741" y="78095"/>
                      </a:lnTo>
                      <a:lnTo>
                        <a:pt x="111048" y="78441"/>
                      </a:lnTo>
                      <a:lnTo>
                        <a:pt x="111048" y="78441"/>
                      </a:lnTo>
                      <a:lnTo>
                        <a:pt x="112016" y="78961"/>
                      </a:lnTo>
                      <a:lnTo>
                        <a:pt x="112983" y="79653"/>
                      </a:lnTo>
                      <a:lnTo>
                        <a:pt x="112983" y="80000"/>
                      </a:lnTo>
                      <a:lnTo>
                        <a:pt x="112741" y="80173"/>
                      </a:lnTo>
                      <a:lnTo>
                        <a:pt x="112016" y="80346"/>
                      </a:lnTo>
                      <a:lnTo>
                        <a:pt x="111048" y="80519"/>
                      </a:lnTo>
                      <a:lnTo>
                        <a:pt x="111048" y="80519"/>
                      </a:lnTo>
                      <a:lnTo>
                        <a:pt x="111048" y="80865"/>
                      </a:lnTo>
                      <a:lnTo>
                        <a:pt x="111532" y="81038"/>
                      </a:lnTo>
                      <a:lnTo>
                        <a:pt x="112500" y="81038"/>
                      </a:lnTo>
                      <a:lnTo>
                        <a:pt x="113709" y="81038"/>
                      </a:lnTo>
                      <a:lnTo>
                        <a:pt x="114677" y="81038"/>
                      </a:lnTo>
                      <a:lnTo>
                        <a:pt x="114677" y="81038"/>
                      </a:lnTo>
                      <a:lnTo>
                        <a:pt x="114435" y="81558"/>
                      </a:lnTo>
                      <a:lnTo>
                        <a:pt x="113709" y="82077"/>
                      </a:lnTo>
                      <a:lnTo>
                        <a:pt x="112983" y="82251"/>
                      </a:lnTo>
                      <a:lnTo>
                        <a:pt x="112016" y="82424"/>
                      </a:lnTo>
                      <a:lnTo>
                        <a:pt x="109838" y="82597"/>
                      </a:lnTo>
                      <a:lnTo>
                        <a:pt x="108870" y="82770"/>
                      </a:lnTo>
                      <a:lnTo>
                        <a:pt x="108145" y="83116"/>
                      </a:lnTo>
                      <a:lnTo>
                        <a:pt x="108145" y="83116"/>
                      </a:lnTo>
                      <a:lnTo>
                        <a:pt x="107661" y="87445"/>
                      </a:lnTo>
                      <a:lnTo>
                        <a:pt x="107177" y="92121"/>
                      </a:lnTo>
                      <a:lnTo>
                        <a:pt x="106935" y="96796"/>
                      </a:lnTo>
                      <a:lnTo>
                        <a:pt x="107177" y="101645"/>
                      </a:lnTo>
                      <a:lnTo>
                        <a:pt x="107419" y="106493"/>
                      </a:lnTo>
                      <a:lnTo>
                        <a:pt x="107903" y="111341"/>
                      </a:lnTo>
                      <a:lnTo>
                        <a:pt x="108629" y="115844"/>
                      </a:lnTo>
                      <a:lnTo>
                        <a:pt x="109596" y="120000"/>
                      </a:lnTo>
                      <a:lnTo>
                        <a:pt x="109596" y="120000"/>
                      </a:lnTo>
                      <a:lnTo>
                        <a:pt x="725" y="120000"/>
                      </a:lnTo>
                      <a:lnTo>
                        <a:pt x="725" y="120000"/>
                      </a:lnTo>
                      <a:lnTo>
                        <a:pt x="1451" y="117056"/>
                      </a:lnTo>
                      <a:lnTo>
                        <a:pt x="2177" y="113766"/>
                      </a:lnTo>
                      <a:lnTo>
                        <a:pt x="2661" y="109956"/>
                      </a:lnTo>
                      <a:lnTo>
                        <a:pt x="3145" y="105974"/>
                      </a:lnTo>
                      <a:lnTo>
                        <a:pt x="3387" y="101645"/>
                      </a:lnTo>
                      <a:lnTo>
                        <a:pt x="3387" y="97316"/>
                      </a:lnTo>
                      <a:lnTo>
                        <a:pt x="3387" y="92987"/>
                      </a:lnTo>
                      <a:lnTo>
                        <a:pt x="2903" y="88831"/>
                      </a:lnTo>
                      <a:lnTo>
                        <a:pt x="2903" y="88831"/>
                      </a:lnTo>
                      <a:lnTo>
                        <a:pt x="2177" y="85367"/>
                      </a:lnTo>
                      <a:lnTo>
                        <a:pt x="1451" y="81731"/>
                      </a:lnTo>
                      <a:lnTo>
                        <a:pt x="483" y="77922"/>
                      </a:lnTo>
                      <a:lnTo>
                        <a:pt x="0" y="74285"/>
                      </a:lnTo>
                      <a:lnTo>
                        <a:pt x="0" y="72380"/>
                      </a:lnTo>
                      <a:lnTo>
                        <a:pt x="0" y="70649"/>
                      </a:lnTo>
                      <a:lnTo>
                        <a:pt x="483" y="68917"/>
                      </a:lnTo>
                      <a:lnTo>
                        <a:pt x="967" y="67186"/>
                      </a:lnTo>
                      <a:lnTo>
                        <a:pt x="1935" y="65627"/>
                      </a:lnTo>
                      <a:lnTo>
                        <a:pt x="3145" y="64242"/>
                      </a:lnTo>
                      <a:lnTo>
                        <a:pt x="4596" y="63030"/>
                      </a:lnTo>
                      <a:lnTo>
                        <a:pt x="6532" y="61818"/>
                      </a:lnTo>
                      <a:lnTo>
                        <a:pt x="6532" y="61818"/>
                      </a:lnTo>
                      <a:lnTo>
                        <a:pt x="7741" y="61298"/>
                      </a:lnTo>
                      <a:lnTo>
                        <a:pt x="8951" y="60952"/>
                      </a:lnTo>
                      <a:lnTo>
                        <a:pt x="12096" y="60432"/>
                      </a:lnTo>
                      <a:lnTo>
                        <a:pt x="18870" y="59740"/>
                      </a:lnTo>
                      <a:lnTo>
                        <a:pt x="18870" y="59740"/>
                      </a:lnTo>
                      <a:lnTo>
                        <a:pt x="17903" y="58701"/>
                      </a:lnTo>
                      <a:lnTo>
                        <a:pt x="16693" y="57835"/>
                      </a:lnTo>
                      <a:lnTo>
                        <a:pt x="15241" y="56969"/>
                      </a:lnTo>
                      <a:lnTo>
                        <a:pt x="14032" y="56103"/>
                      </a:lnTo>
                      <a:lnTo>
                        <a:pt x="13064" y="55064"/>
                      </a:lnTo>
                      <a:lnTo>
                        <a:pt x="12580" y="53852"/>
                      </a:lnTo>
                      <a:lnTo>
                        <a:pt x="12338" y="53333"/>
                      </a:lnTo>
                      <a:lnTo>
                        <a:pt x="12338" y="52640"/>
                      </a:lnTo>
                      <a:lnTo>
                        <a:pt x="12580" y="51774"/>
                      </a:lnTo>
                      <a:lnTo>
                        <a:pt x="13064" y="50909"/>
                      </a:lnTo>
                      <a:lnTo>
                        <a:pt x="13064" y="50909"/>
                      </a:lnTo>
                      <a:lnTo>
                        <a:pt x="14516" y="52987"/>
                      </a:lnTo>
                      <a:lnTo>
                        <a:pt x="15241" y="54025"/>
                      </a:lnTo>
                      <a:lnTo>
                        <a:pt x="15967" y="55064"/>
                      </a:lnTo>
                      <a:lnTo>
                        <a:pt x="16935" y="55930"/>
                      </a:lnTo>
                      <a:lnTo>
                        <a:pt x="18145" y="56623"/>
                      </a:lnTo>
                      <a:lnTo>
                        <a:pt x="19838" y="56969"/>
                      </a:lnTo>
                      <a:lnTo>
                        <a:pt x="21774" y="57142"/>
                      </a:lnTo>
                      <a:lnTo>
                        <a:pt x="21774" y="57142"/>
                      </a:lnTo>
                      <a:lnTo>
                        <a:pt x="21774" y="56623"/>
                      </a:lnTo>
                      <a:lnTo>
                        <a:pt x="21290" y="55930"/>
                      </a:lnTo>
                      <a:lnTo>
                        <a:pt x="19838" y="54545"/>
                      </a:lnTo>
                      <a:lnTo>
                        <a:pt x="18870" y="53679"/>
                      </a:lnTo>
                      <a:lnTo>
                        <a:pt x="18387" y="52813"/>
                      </a:lnTo>
                      <a:lnTo>
                        <a:pt x="17903" y="51601"/>
                      </a:lnTo>
                      <a:lnTo>
                        <a:pt x="18145" y="50389"/>
                      </a:lnTo>
                      <a:lnTo>
                        <a:pt x="18145" y="50389"/>
                      </a:lnTo>
                      <a:lnTo>
                        <a:pt x="18870" y="50735"/>
                      </a:lnTo>
                      <a:lnTo>
                        <a:pt x="19354" y="51255"/>
                      </a:lnTo>
                      <a:lnTo>
                        <a:pt x="20080" y="52640"/>
                      </a:lnTo>
                      <a:lnTo>
                        <a:pt x="20806" y="53852"/>
                      </a:lnTo>
                      <a:lnTo>
                        <a:pt x="21290" y="54545"/>
                      </a:lnTo>
                      <a:lnTo>
                        <a:pt x="21774" y="55064"/>
                      </a:lnTo>
                      <a:lnTo>
                        <a:pt x="21774" y="55064"/>
                      </a:lnTo>
                      <a:lnTo>
                        <a:pt x="22500" y="54372"/>
                      </a:lnTo>
                      <a:lnTo>
                        <a:pt x="22741" y="54372"/>
                      </a:lnTo>
                      <a:lnTo>
                        <a:pt x="22983" y="54372"/>
                      </a:lnTo>
                      <a:lnTo>
                        <a:pt x="23709" y="54545"/>
                      </a:lnTo>
                      <a:lnTo>
                        <a:pt x="24677" y="55064"/>
                      </a:lnTo>
                      <a:lnTo>
                        <a:pt x="24677" y="55064"/>
                      </a:lnTo>
                      <a:lnTo>
                        <a:pt x="23709" y="53679"/>
                      </a:lnTo>
                      <a:lnTo>
                        <a:pt x="23225" y="52294"/>
                      </a:lnTo>
                      <a:lnTo>
                        <a:pt x="22741" y="50909"/>
                      </a:lnTo>
                      <a:lnTo>
                        <a:pt x="22500" y="49523"/>
                      </a:lnTo>
                      <a:lnTo>
                        <a:pt x="22258" y="47965"/>
                      </a:lnTo>
                      <a:lnTo>
                        <a:pt x="22500" y="46406"/>
                      </a:lnTo>
                      <a:lnTo>
                        <a:pt x="22741" y="43116"/>
                      </a:lnTo>
                      <a:lnTo>
                        <a:pt x="23467" y="39826"/>
                      </a:lnTo>
                      <a:lnTo>
                        <a:pt x="24435" y="36363"/>
                      </a:lnTo>
                      <a:lnTo>
                        <a:pt x="25403" y="32900"/>
                      </a:lnTo>
                      <a:lnTo>
                        <a:pt x="26129" y="29610"/>
                      </a:lnTo>
                      <a:lnTo>
                        <a:pt x="26129" y="29610"/>
                      </a:lnTo>
                      <a:lnTo>
                        <a:pt x="25161" y="29783"/>
                      </a:lnTo>
                      <a:lnTo>
                        <a:pt x="24435" y="30303"/>
                      </a:lnTo>
                      <a:lnTo>
                        <a:pt x="23951" y="30822"/>
                      </a:lnTo>
                      <a:lnTo>
                        <a:pt x="23709" y="31515"/>
                      </a:lnTo>
                      <a:lnTo>
                        <a:pt x="22983" y="32900"/>
                      </a:lnTo>
                      <a:lnTo>
                        <a:pt x="22500" y="34285"/>
                      </a:lnTo>
                      <a:lnTo>
                        <a:pt x="22500" y="34285"/>
                      </a:lnTo>
                      <a:lnTo>
                        <a:pt x="22016" y="33419"/>
                      </a:lnTo>
                      <a:lnTo>
                        <a:pt x="22016" y="32554"/>
                      </a:lnTo>
                      <a:lnTo>
                        <a:pt x="22258" y="31688"/>
                      </a:lnTo>
                      <a:lnTo>
                        <a:pt x="22741" y="30822"/>
                      </a:lnTo>
                      <a:lnTo>
                        <a:pt x="23951" y="29264"/>
                      </a:lnTo>
                      <a:lnTo>
                        <a:pt x="25403" y="28051"/>
                      </a:lnTo>
                      <a:lnTo>
                        <a:pt x="25403" y="28051"/>
                      </a:lnTo>
                      <a:lnTo>
                        <a:pt x="27096" y="22337"/>
                      </a:lnTo>
                      <a:lnTo>
                        <a:pt x="28306" y="19567"/>
                      </a:lnTo>
                      <a:lnTo>
                        <a:pt x="29516" y="16796"/>
                      </a:lnTo>
                      <a:lnTo>
                        <a:pt x="30967" y="14372"/>
                      </a:lnTo>
                      <a:lnTo>
                        <a:pt x="32661" y="11948"/>
                      </a:lnTo>
                      <a:lnTo>
                        <a:pt x="34354" y="9696"/>
                      </a:lnTo>
                      <a:lnTo>
                        <a:pt x="36290" y="7619"/>
                      </a:lnTo>
                      <a:lnTo>
                        <a:pt x="38709" y="5887"/>
                      </a:lnTo>
                      <a:lnTo>
                        <a:pt x="41129" y="4155"/>
                      </a:lnTo>
                      <a:lnTo>
                        <a:pt x="44032" y="2770"/>
                      </a:lnTo>
                      <a:lnTo>
                        <a:pt x="46935" y="1558"/>
                      </a:lnTo>
                      <a:lnTo>
                        <a:pt x="50322" y="692"/>
                      </a:lnTo>
                      <a:lnTo>
                        <a:pt x="53951" y="173"/>
                      </a:lnTo>
                      <a:lnTo>
                        <a:pt x="58064" y="0"/>
                      </a:lnTo>
                      <a:lnTo>
                        <a:pt x="62419" y="0"/>
                      </a:lnTo>
                      <a:lnTo>
                        <a:pt x="62419" y="0"/>
                      </a:lnTo>
                      <a:lnTo>
                        <a:pt x="64354" y="173"/>
                      </a:lnTo>
                      <a:lnTo>
                        <a:pt x="66048" y="519"/>
                      </a:lnTo>
                      <a:lnTo>
                        <a:pt x="67741" y="865"/>
                      </a:lnTo>
                      <a:lnTo>
                        <a:pt x="69435" y="1385"/>
                      </a:lnTo>
                      <a:lnTo>
                        <a:pt x="70887" y="1904"/>
                      </a:lnTo>
                      <a:lnTo>
                        <a:pt x="72338" y="2597"/>
                      </a:lnTo>
                      <a:lnTo>
                        <a:pt x="75000" y="4329"/>
                      </a:lnTo>
                      <a:lnTo>
                        <a:pt x="77419" y="6406"/>
                      </a:lnTo>
                      <a:lnTo>
                        <a:pt x="79596" y="8658"/>
                      </a:lnTo>
                      <a:lnTo>
                        <a:pt x="81532" y="11255"/>
                      </a:lnTo>
                      <a:lnTo>
                        <a:pt x="83467" y="14025"/>
                      </a:lnTo>
                      <a:lnTo>
                        <a:pt x="83467" y="14025"/>
                      </a:lnTo>
                      <a:lnTo>
                        <a:pt x="85645" y="17316"/>
                      </a:lnTo>
                      <a:lnTo>
                        <a:pt x="88064" y="20259"/>
                      </a:lnTo>
                      <a:lnTo>
                        <a:pt x="93145" y="26147"/>
                      </a:lnTo>
                      <a:lnTo>
                        <a:pt x="98225" y="31688"/>
                      </a:lnTo>
                      <a:lnTo>
                        <a:pt x="103790" y="37402"/>
                      </a:lnTo>
                      <a:lnTo>
                        <a:pt x="103790" y="37402"/>
                      </a:lnTo>
                      <a:lnTo>
                        <a:pt x="103064" y="36883"/>
                      </a:lnTo>
                      <a:lnTo>
                        <a:pt x="102338" y="36363"/>
                      </a:lnTo>
                      <a:lnTo>
                        <a:pt x="101370" y="34978"/>
                      </a:lnTo>
                      <a:lnTo>
                        <a:pt x="100645" y="34458"/>
                      </a:lnTo>
                      <a:lnTo>
                        <a:pt x="100161" y="33766"/>
                      </a:lnTo>
                      <a:lnTo>
                        <a:pt x="99193" y="33419"/>
                      </a:lnTo>
                      <a:lnTo>
                        <a:pt x="97983" y="33246"/>
                      </a:lnTo>
                      <a:lnTo>
                        <a:pt x="97983" y="33246"/>
                      </a:lnTo>
                      <a:lnTo>
                        <a:pt x="98225" y="34805"/>
                      </a:lnTo>
                      <a:lnTo>
                        <a:pt x="98709" y="36190"/>
                      </a:lnTo>
                      <a:lnTo>
                        <a:pt x="99435" y="37575"/>
                      </a:lnTo>
                      <a:lnTo>
                        <a:pt x="100403" y="38787"/>
                      </a:lnTo>
                      <a:lnTo>
                        <a:pt x="102822" y="40865"/>
                      </a:lnTo>
                      <a:lnTo>
                        <a:pt x="105241" y="42943"/>
                      </a:lnTo>
                      <a:lnTo>
                        <a:pt x="106451" y="44155"/>
                      </a:lnTo>
                      <a:lnTo>
                        <a:pt x="107419" y="45194"/>
                      </a:lnTo>
                      <a:lnTo>
                        <a:pt x="108145" y="46406"/>
                      </a:lnTo>
                      <a:lnTo>
                        <a:pt x="108870" y="47792"/>
                      </a:lnTo>
                      <a:lnTo>
                        <a:pt x="109112" y="49177"/>
                      </a:lnTo>
                      <a:lnTo>
                        <a:pt x="109354" y="50735"/>
                      </a:lnTo>
                      <a:lnTo>
                        <a:pt x="108870" y="52467"/>
                      </a:lnTo>
                      <a:lnTo>
                        <a:pt x="108145" y="54545"/>
                      </a:lnTo>
                      <a:lnTo>
                        <a:pt x="108145" y="54545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endParaRPr sz="110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5" name="Shape 265"/>
              <p:cNvSpPr/>
              <p:nvPr/>
            </p:nvSpPr>
            <p:spPr>
              <a:xfrm>
                <a:off x="838200" y="1692121"/>
                <a:ext cx="2413189" cy="4884105"/>
              </a:xfrm>
              <a:prstGeom prst="rect">
                <a:avLst/>
              </a:prstGeom>
              <a:solidFill>
                <a:srgbClr val="E8EBE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/>
                <a:endParaRPr sz="11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66" name="Shape 266"/>
              <p:cNvSpPr txBox="1"/>
              <p:nvPr/>
            </p:nvSpPr>
            <p:spPr>
              <a:xfrm>
                <a:off x="946622" y="1817896"/>
                <a:ext cx="2184776" cy="692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-GB" sz="1500" b="1" i="1" dirty="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  <a:t>CIO’s &amp; </a:t>
                </a:r>
                <a:br>
                  <a:rPr lang="en-GB" sz="1500" b="1" i="1" dirty="0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</a:br>
                <a:r>
                  <a:rPr lang="en-GB" sz="1500" b="1" i="1" dirty="0" err="1">
                    <a:solidFill>
                      <a:srgbClr val="000000"/>
                    </a:solidFill>
                    <a:latin typeface="FlandersArtSans-Regular" panose="00000500000000000000" pitchFamily="2" charset="0"/>
                    <a:ea typeface="Calibri"/>
                    <a:cs typeface="Calibri"/>
                    <a:sym typeface="Calibri"/>
                  </a:rPr>
                  <a:t>Productowners</a:t>
                </a:r>
                <a:endParaRPr sz="1500" b="1" i="1" dirty="0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838199" y="4096548"/>
                <a:ext cx="2238328" cy="24783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9676"/>
                    </a:moveTo>
                    <a:lnTo>
                      <a:pt x="120000" y="119676"/>
                    </a:lnTo>
                    <a:lnTo>
                      <a:pt x="102936" y="119676"/>
                    </a:lnTo>
                    <a:lnTo>
                      <a:pt x="102936" y="119676"/>
                    </a:lnTo>
                    <a:cubicBezTo>
                      <a:pt x="102552" y="119222"/>
                      <a:pt x="102180" y="118767"/>
                      <a:pt x="101796" y="118312"/>
                    </a:cubicBezTo>
                    <a:lnTo>
                      <a:pt x="100668" y="116936"/>
                    </a:lnTo>
                    <a:lnTo>
                      <a:pt x="98772" y="114028"/>
                    </a:lnTo>
                    <a:cubicBezTo>
                      <a:pt x="98388" y="113573"/>
                      <a:pt x="98016" y="113106"/>
                      <a:pt x="97632" y="112651"/>
                    </a:cubicBezTo>
                    <a:lnTo>
                      <a:pt x="96300" y="111287"/>
                    </a:lnTo>
                    <a:lnTo>
                      <a:pt x="94980" y="110258"/>
                    </a:lnTo>
                    <a:cubicBezTo>
                      <a:pt x="94416" y="109971"/>
                      <a:pt x="93840" y="109695"/>
                      <a:pt x="93276" y="109408"/>
                    </a:cubicBezTo>
                    <a:lnTo>
                      <a:pt x="93276" y="109408"/>
                    </a:lnTo>
                    <a:cubicBezTo>
                      <a:pt x="93024" y="111179"/>
                      <a:pt x="92760" y="112939"/>
                      <a:pt x="92508" y="114710"/>
                    </a:cubicBezTo>
                    <a:cubicBezTo>
                      <a:pt x="92388" y="115571"/>
                      <a:pt x="92256" y="116421"/>
                      <a:pt x="92136" y="117283"/>
                    </a:cubicBezTo>
                    <a:cubicBezTo>
                      <a:pt x="91944" y="118085"/>
                      <a:pt x="91752" y="118875"/>
                      <a:pt x="91560" y="119676"/>
                    </a:cubicBezTo>
                    <a:lnTo>
                      <a:pt x="91560" y="119676"/>
                    </a:lnTo>
                    <a:lnTo>
                      <a:pt x="74508" y="119676"/>
                    </a:lnTo>
                    <a:lnTo>
                      <a:pt x="57444" y="119676"/>
                    </a:lnTo>
                    <a:lnTo>
                      <a:pt x="40380" y="119676"/>
                    </a:lnTo>
                    <a:lnTo>
                      <a:pt x="23892" y="119999"/>
                    </a:lnTo>
                    <a:cubicBezTo>
                      <a:pt x="23952" y="118982"/>
                      <a:pt x="24012" y="117953"/>
                      <a:pt x="24072" y="116936"/>
                    </a:cubicBezTo>
                    <a:cubicBezTo>
                      <a:pt x="24132" y="116254"/>
                      <a:pt x="24204" y="115559"/>
                      <a:pt x="24264" y="114877"/>
                    </a:cubicBezTo>
                    <a:cubicBezTo>
                      <a:pt x="24324" y="114195"/>
                      <a:pt x="24396" y="113513"/>
                      <a:pt x="24456" y="112831"/>
                    </a:cubicBezTo>
                    <a:lnTo>
                      <a:pt x="24456" y="110425"/>
                    </a:lnTo>
                    <a:lnTo>
                      <a:pt x="24456" y="110425"/>
                    </a:lnTo>
                    <a:lnTo>
                      <a:pt x="22944" y="111119"/>
                    </a:lnTo>
                    <a:lnTo>
                      <a:pt x="21804" y="111969"/>
                    </a:lnTo>
                    <a:cubicBezTo>
                      <a:pt x="21552" y="112316"/>
                      <a:pt x="21300" y="112651"/>
                      <a:pt x="21048" y="112998"/>
                    </a:cubicBezTo>
                    <a:cubicBezTo>
                      <a:pt x="20796" y="113453"/>
                      <a:pt x="20532" y="113920"/>
                      <a:pt x="20280" y="114375"/>
                    </a:cubicBezTo>
                    <a:cubicBezTo>
                      <a:pt x="19836" y="115284"/>
                      <a:pt x="19404" y="116194"/>
                      <a:pt x="18960" y="117103"/>
                    </a:cubicBezTo>
                    <a:cubicBezTo>
                      <a:pt x="18768" y="117558"/>
                      <a:pt x="18576" y="118025"/>
                      <a:pt x="18384" y="118480"/>
                    </a:cubicBezTo>
                    <a:cubicBezTo>
                      <a:pt x="18132" y="118875"/>
                      <a:pt x="17880" y="119281"/>
                      <a:pt x="17628" y="119676"/>
                    </a:cubicBezTo>
                    <a:lnTo>
                      <a:pt x="17628" y="119676"/>
                    </a:lnTo>
                    <a:lnTo>
                      <a:pt x="0" y="119676"/>
                    </a:lnTo>
                    <a:lnTo>
                      <a:pt x="0" y="119676"/>
                    </a:lnTo>
                    <a:cubicBezTo>
                      <a:pt x="564" y="118480"/>
                      <a:pt x="1140" y="117283"/>
                      <a:pt x="1704" y="116086"/>
                    </a:cubicBezTo>
                    <a:cubicBezTo>
                      <a:pt x="2208" y="114770"/>
                      <a:pt x="2724" y="113465"/>
                      <a:pt x="3228" y="112149"/>
                    </a:cubicBezTo>
                    <a:cubicBezTo>
                      <a:pt x="3672" y="110725"/>
                      <a:pt x="4104" y="109288"/>
                      <a:pt x="4548" y="107864"/>
                    </a:cubicBezTo>
                    <a:cubicBezTo>
                      <a:pt x="4932" y="106440"/>
                      <a:pt x="5304" y="105004"/>
                      <a:pt x="5688" y="103580"/>
                    </a:cubicBezTo>
                    <a:cubicBezTo>
                      <a:pt x="6072" y="102036"/>
                      <a:pt x="6444" y="100504"/>
                      <a:pt x="6828" y="98960"/>
                    </a:cubicBezTo>
                    <a:cubicBezTo>
                      <a:pt x="7080" y="97309"/>
                      <a:pt x="7332" y="95645"/>
                      <a:pt x="7584" y="93994"/>
                    </a:cubicBezTo>
                    <a:cubicBezTo>
                      <a:pt x="7776" y="92342"/>
                      <a:pt x="7956" y="90679"/>
                      <a:pt x="8148" y="89027"/>
                    </a:cubicBezTo>
                    <a:cubicBezTo>
                      <a:pt x="8280" y="87256"/>
                      <a:pt x="8400" y="85497"/>
                      <a:pt x="8532" y="83725"/>
                    </a:cubicBezTo>
                    <a:lnTo>
                      <a:pt x="8532" y="83725"/>
                    </a:lnTo>
                    <a:cubicBezTo>
                      <a:pt x="8652" y="81045"/>
                      <a:pt x="8784" y="78352"/>
                      <a:pt x="8904" y="75671"/>
                    </a:cubicBezTo>
                    <a:cubicBezTo>
                      <a:pt x="9036" y="74415"/>
                      <a:pt x="9156" y="73170"/>
                      <a:pt x="9288" y="71913"/>
                    </a:cubicBezTo>
                    <a:cubicBezTo>
                      <a:pt x="9420" y="70764"/>
                      <a:pt x="9540" y="69628"/>
                      <a:pt x="9672" y="68479"/>
                    </a:cubicBezTo>
                    <a:cubicBezTo>
                      <a:pt x="9924" y="67449"/>
                      <a:pt x="10176" y="66432"/>
                      <a:pt x="10428" y="65403"/>
                    </a:cubicBezTo>
                    <a:cubicBezTo>
                      <a:pt x="10620" y="64948"/>
                      <a:pt x="10800" y="64493"/>
                      <a:pt x="10992" y="64039"/>
                    </a:cubicBezTo>
                    <a:cubicBezTo>
                      <a:pt x="11184" y="63584"/>
                      <a:pt x="11376" y="63117"/>
                      <a:pt x="11568" y="62662"/>
                    </a:cubicBezTo>
                    <a:lnTo>
                      <a:pt x="12324" y="61298"/>
                    </a:lnTo>
                    <a:cubicBezTo>
                      <a:pt x="12576" y="60891"/>
                      <a:pt x="12828" y="60496"/>
                      <a:pt x="13080" y="60089"/>
                    </a:cubicBezTo>
                    <a:cubicBezTo>
                      <a:pt x="13464" y="59754"/>
                      <a:pt x="13836" y="59407"/>
                      <a:pt x="14220" y="59072"/>
                    </a:cubicBezTo>
                    <a:lnTo>
                      <a:pt x="15360" y="58043"/>
                    </a:lnTo>
                    <a:lnTo>
                      <a:pt x="15360" y="58043"/>
                    </a:lnTo>
                    <a:lnTo>
                      <a:pt x="16680" y="57014"/>
                    </a:lnTo>
                    <a:lnTo>
                      <a:pt x="18204" y="56331"/>
                    </a:lnTo>
                    <a:lnTo>
                      <a:pt x="19908" y="55637"/>
                    </a:lnTo>
                    <a:lnTo>
                      <a:pt x="21420" y="54955"/>
                    </a:lnTo>
                    <a:lnTo>
                      <a:pt x="25020" y="54105"/>
                    </a:lnTo>
                    <a:lnTo>
                      <a:pt x="28620" y="53423"/>
                    </a:lnTo>
                    <a:lnTo>
                      <a:pt x="32412" y="52729"/>
                    </a:lnTo>
                    <a:lnTo>
                      <a:pt x="36024" y="51879"/>
                    </a:lnTo>
                    <a:lnTo>
                      <a:pt x="39816" y="50850"/>
                    </a:lnTo>
                    <a:lnTo>
                      <a:pt x="41520" y="50168"/>
                    </a:lnTo>
                    <a:lnTo>
                      <a:pt x="43224" y="49306"/>
                    </a:lnTo>
                    <a:lnTo>
                      <a:pt x="43224" y="49306"/>
                    </a:lnTo>
                    <a:lnTo>
                      <a:pt x="43224" y="48110"/>
                    </a:lnTo>
                    <a:cubicBezTo>
                      <a:pt x="43164" y="47763"/>
                      <a:pt x="43092" y="47427"/>
                      <a:pt x="43032" y="47080"/>
                    </a:cubicBezTo>
                    <a:cubicBezTo>
                      <a:pt x="42972" y="46793"/>
                      <a:pt x="42900" y="46518"/>
                      <a:pt x="42840" y="46231"/>
                    </a:cubicBezTo>
                    <a:cubicBezTo>
                      <a:pt x="42720" y="45943"/>
                      <a:pt x="42588" y="45656"/>
                      <a:pt x="42468" y="45369"/>
                    </a:cubicBezTo>
                    <a:cubicBezTo>
                      <a:pt x="42156" y="44854"/>
                      <a:pt x="41832" y="44340"/>
                      <a:pt x="41520" y="43825"/>
                    </a:cubicBezTo>
                    <a:cubicBezTo>
                      <a:pt x="41388" y="43538"/>
                      <a:pt x="41268" y="43263"/>
                      <a:pt x="41136" y="42975"/>
                    </a:cubicBezTo>
                    <a:cubicBezTo>
                      <a:pt x="41076" y="42688"/>
                      <a:pt x="41004" y="42401"/>
                      <a:pt x="40944" y="42114"/>
                    </a:cubicBezTo>
                    <a:lnTo>
                      <a:pt x="40944" y="42114"/>
                    </a:lnTo>
                    <a:lnTo>
                      <a:pt x="39048" y="41779"/>
                    </a:lnTo>
                    <a:lnTo>
                      <a:pt x="37344" y="41264"/>
                    </a:lnTo>
                    <a:lnTo>
                      <a:pt x="35832" y="40582"/>
                    </a:lnTo>
                    <a:lnTo>
                      <a:pt x="34500" y="39720"/>
                    </a:lnTo>
                    <a:lnTo>
                      <a:pt x="33180" y="38691"/>
                    </a:lnTo>
                    <a:cubicBezTo>
                      <a:pt x="32868" y="38344"/>
                      <a:pt x="32544" y="38009"/>
                      <a:pt x="32232" y="37662"/>
                    </a:cubicBezTo>
                    <a:cubicBezTo>
                      <a:pt x="32040" y="37267"/>
                      <a:pt x="31848" y="36860"/>
                      <a:pt x="31656" y="36465"/>
                    </a:cubicBezTo>
                    <a:cubicBezTo>
                      <a:pt x="31536" y="36118"/>
                      <a:pt x="31404" y="35783"/>
                      <a:pt x="31284" y="35436"/>
                    </a:cubicBezTo>
                    <a:lnTo>
                      <a:pt x="31284" y="35436"/>
                    </a:lnTo>
                    <a:cubicBezTo>
                      <a:pt x="31224" y="35268"/>
                      <a:pt x="31152" y="35089"/>
                      <a:pt x="31092" y="34921"/>
                    </a:cubicBezTo>
                    <a:cubicBezTo>
                      <a:pt x="30960" y="34814"/>
                      <a:pt x="30840" y="34694"/>
                      <a:pt x="30708" y="34586"/>
                    </a:cubicBezTo>
                    <a:lnTo>
                      <a:pt x="29760" y="34072"/>
                    </a:lnTo>
                    <a:lnTo>
                      <a:pt x="28620" y="33724"/>
                    </a:lnTo>
                    <a:cubicBezTo>
                      <a:pt x="28176" y="33617"/>
                      <a:pt x="27744" y="33497"/>
                      <a:pt x="27300" y="33389"/>
                    </a:cubicBezTo>
                    <a:lnTo>
                      <a:pt x="27300" y="33389"/>
                    </a:lnTo>
                    <a:lnTo>
                      <a:pt x="27300" y="30816"/>
                    </a:lnTo>
                    <a:cubicBezTo>
                      <a:pt x="27360" y="30074"/>
                      <a:pt x="27432" y="29332"/>
                      <a:pt x="27492" y="28590"/>
                    </a:cubicBezTo>
                    <a:cubicBezTo>
                      <a:pt x="27684" y="27226"/>
                      <a:pt x="27864" y="25850"/>
                      <a:pt x="28056" y="24485"/>
                    </a:cubicBezTo>
                    <a:lnTo>
                      <a:pt x="28056" y="22427"/>
                    </a:lnTo>
                    <a:lnTo>
                      <a:pt x="28056" y="20369"/>
                    </a:lnTo>
                    <a:cubicBezTo>
                      <a:pt x="27864" y="19686"/>
                      <a:pt x="27684" y="19004"/>
                      <a:pt x="27492" y="18322"/>
                    </a:cubicBezTo>
                    <a:cubicBezTo>
                      <a:pt x="27240" y="17520"/>
                      <a:pt x="26976" y="16718"/>
                      <a:pt x="26724" y="15917"/>
                    </a:cubicBezTo>
                    <a:lnTo>
                      <a:pt x="26724" y="15917"/>
                    </a:lnTo>
                    <a:cubicBezTo>
                      <a:pt x="27228" y="15115"/>
                      <a:pt x="27744" y="14325"/>
                      <a:pt x="28248" y="13523"/>
                    </a:cubicBezTo>
                    <a:cubicBezTo>
                      <a:pt x="28812" y="12721"/>
                      <a:pt x="29388" y="11931"/>
                      <a:pt x="29952" y="11129"/>
                    </a:cubicBezTo>
                    <a:lnTo>
                      <a:pt x="32040" y="8903"/>
                    </a:lnTo>
                    <a:lnTo>
                      <a:pt x="33180" y="7874"/>
                    </a:lnTo>
                    <a:lnTo>
                      <a:pt x="34500" y="6845"/>
                    </a:lnTo>
                    <a:lnTo>
                      <a:pt x="35832" y="5995"/>
                    </a:lnTo>
                    <a:cubicBezTo>
                      <a:pt x="36276" y="5768"/>
                      <a:pt x="36708" y="5529"/>
                      <a:pt x="37152" y="5301"/>
                    </a:cubicBezTo>
                    <a:lnTo>
                      <a:pt x="38676" y="4619"/>
                    </a:lnTo>
                    <a:lnTo>
                      <a:pt x="40188" y="4104"/>
                    </a:lnTo>
                    <a:lnTo>
                      <a:pt x="41712" y="3769"/>
                    </a:lnTo>
                    <a:lnTo>
                      <a:pt x="43416" y="3590"/>
                    </a:lnTo>
                    <a:lnTo>
                      <a:pt x="45312" y="3422"/>
                    </a:lnTo>
                    <a:lnTo>
                      <a:pt x="47208" y="3590"/>
                    </a:lnTo>
                    <a:lnTo>
                      <a:pt x="47208" y="3590"/>
                    </a:lnTo>
                    <a:cubicBezTo>
                      <a:pt x="47520" y="3530"/>
                      <a:pt x="47844" y="3482"/>
                      <a:pt x="48156" y="3422"/>
                    </a:cubicBezTo>
                    <a:cubicBezTo>
                      <a:pt x="48408" y="3315"/>
                      <a:pt x="48660" y="3195"/>
                      <a:pt x="48912" y="3087"/>
                    </a:cubicBezTo>
                    <a:cubicBezTo>
                      <a:pt x="49032" y="2860"/>
                      <a:pt x="49164" y="2620"/>
                      <a:pt x="49284" y="2393"/>
                    </a:cubicBezTo>
                    <a:cubicBezTo>
                      <a:pt x="49476" y="2225"/>
                      <a:pt x="49668" y="2046"/>
                      <a:pt x="49860" y="1878"/>
                    </a:cubicBezTo>
                    <a:cubicBezTo>
                      <a:pt x="49980" y="1651"/>
                      <a:pt x="50112" y="1424"/>
                      <a:pt x="50232" y="1196"/>
                    </a:cubicBezTo>
                    <a:cubicBezTo>
                      <a:pt x="50424" y="1029"/>
                      <a:pt x="50616" y="849"/>
                      <a:pt x="50808" y="682"/>
                    </a:cubicBezTo>
                    <a:cubicBezTo>
                      <a:pt x="51000" y="514"/>
                      <a:pt x="51180" y="335"/>
                      <a:pt x="51372" y="167"/>
                    </a:cubicBezTo>
                    <a:cubicBezTo>
                      <a:pt x="51684" y="107"/>
                      <a:pt x="52008" y="59"/>
                      <a:pt x="52320" y="0"/>
                    </a:cubicBezTo>
                    <a:lnTo>
                      <a:pt x="52320" y="0"/>
                    </a:lnTo>
                    <a:lnTo>
                      <a:pt x="53460" y="0"/>
                    </a:lnTo>
                    <a:cubicBezTo>
                      <a:pt x="53592" y="59"/>
                      <a:pt x="53712" y="107"/>
                      <a:pt x="53844" y="167"/>
                    </a:cubicBezTo>
                    <a:cubicBezTo>
                      <a:pt x="53964" y="227"/>
                      <a:pt x="54096" y="287"/>
                      <a:pt x="54216" y="347"/>
                    </a:cubicBezTo>
                    <a:cubicBezTo>
                      <a:pt x="54276" y="454"/>
                      <a:pt x="54348" y="574"/>
                      <a:pt x="54408" y="682"/>
                    </a:cubicBezTo>
                    <a:cubicBezTo>
                      <a:pt x="54468" y="801"/>
                      <a:pt x="54540" y="909"/>
                      <a:pt x="54600" y="1029"/>
                    </a:cubicBezTo>
                    <a:lnTo>
                      <a:pt x="54600" y="2058"/>
                    </a:lnTo>
                    <a:lnTo>
                      <a:pt x="54600" y="2058"/>
                    </a:lnTo>
                    <a:lnTo>
                      <a:pt x="55164" y="1711"/>
                    </a:lnTo>
                    <a:cubicBezTo>
                      <a:pt x="55356" y="1591"/>
                      <a:pt x="55548" y="1483"/>
                      <a:pt x="55740" y="1364"/>
                    </a:cubicBezTo>
                    <a:lnTo>
                      <a:pt x="57060" y="1196"/>
                    </a:lnTo>
                    <a:lnTo>
                      <a:pt x="58392" y="1364"/>
                    </a:lnTo>
                    <a:lnTo>
                      <a:pt x="59712" y="1711"/>
                    </a:lnTo>
                    <a:lnTo>
                      <a:pt x="60852" y="2573"/>
                    </a:lnTo>
                    <a:lnTo>
                      <a:pt x="61800" y="3590"/>
                    </a:lnTo>
                    <a:cubicBezTo>
                      <a:pt x="62112" y="3997"/>
                      <a:pt x="62436" y="4392"/>
                      <a:pt x="62748" y="4799"/>
                    </a:cubicBezTo>
                    <a:cubicBezTo>
                      <a:pt x="62880" y="5253"/>
                      <a:pt x="63000" y="5708"/>
                      <a:pt x="63132" y="6163"/>
                    </a:cubicBezTo>
                    <a:lnTo>
                      <a:pt x="63132" y="6163"/>
                    </a:lnTo>
                    <a:lnTo>
                      <a:pt x="63696" y="6163"/>
                    </a:lnTo>
                    <a:lnTo>
                      <a:pt x="64080" y="6163"/>
                    </a:lnTo>
                    <a:cubicBezTo>
                      <a:pt x="64332" y="6043"/>
                      <a:pt x="64584" y="5935"/>
                      <a:pt x="64836" y="5816"/>
                    </a:cubicBezTo>
                    <a:cubicBezTo>
                      <a:pt x="65088" y="5756"/>
                      <a:pt x="65340" y="5708"/>
                      <a:pt x="65592" y="5648"/>
                    </a:cubicBezTo>
                    <a:lnTo>
                      <a:pt x="65976" y="5648"/>
                    </a:lnTo>
                    <a:lnTo>
                      <a:pt x="66540" y="5648"/>
                    </a:lnTo>
                    <a:lnTo>
                      <a:pt x="66540" y="5648"/>
                    </a:lnTo>
                    <a:lnTo>
                      <a:pt x="66540" y="6330"/>
                    </a:lnTo>
                    <a:lnTo>
                      <a:pt x="66540" y="6845"/>
                    </a:lnTo>
                    <a:cubicBezTo>
                      <a:pt x="66408" y="7072"/>
                      <a:pt x="66288" y="7300"/>
                      <a:pt x="66156" y="7527"/>
                    </a:cubicBezTo>
                    <a:cubicBezTo>
                      <a:pt x="65964" y="7755"/>
                      <a:pt x="65784" y="7994"/>
                      <a:pt x="65592" y="8221"/>
                    </a:cubicBezTo>
                    <a:cubicBezTo>
                      <a:pt x="65532" y="8389"/>
                      <a:pt x="65460" y="8568"/>
                      <a:pt x="65400" y="8736"/>
                    </a:cubicBezTo>
                    <a:lnTo>
                      <a:pt x="65400" y="9251"/>
                    </a:lnTo>
                    <a:lnTo>
                      <a:pt x="65400" y="9251"/>
                    </a:lnTo>
                    <a:lnTo>
                      <a:pt x="66732" y="10268"/>
                    </a:lnTo>
                    <a:cubicBezTo>
                      <a:pt x="66924" y="10495"/>
                      <a:pt x="67104" y="10735"/>
                      <a:pt x="67296" y="10962"/>
                    </a:cubicBezTo>
                    <a:cubicBezTo>
                      <a:pt x="67428" y="11249"/>
                      <a:pt x="67548" y="11524"/>
                      <a:pt x="67680" y="11812"/>
                    </a:cubicBezTo>
                    <a:lnTo>
                      <a:pt x="67680" y="11812"/>
                    </a:lnTo>
                    <a:lnTo>
                      <a:pt x="68820" y="11129"/>
                    </a:lnTo>
                    <a:lnTo>
                      <a:pt x="69384" y="10782"/>
                    </a:lnTo>
                    <a:cubicBezTo>
                      <a:pt x="69576" y="10615"/>
                      <a:pt x="69756" y="10435"/>
                      <a:pt x="69948" y="10268"/>
                    </a:cubicBezTo>
                    <a:lnTo>
                      <a:pt x="69948" y="10268"/>
                    </a:lnTo>
                    <a:cubicBezTo>
                      <a:pt x="69888" y="10387"/>
                      <a:pt x="69828" y="10495"/>
                      <a:pt x="69768" y="10615"/>
                    </a:cubicBezTo>
                    <a:lnTo>
                      <a:pt x="69768" y="11129"/>
                    </a:lnTo>
                    <a:lnTo>
                      <a:pt x="69948" y="11812"/>
                    </a:lnTo>
                    <a:cubicBezTo>
                      <a:pt x="70080" y="11979"/>
                      <a:pt x="70200" y="12159"/>
                      <a:pt x="70332" y="12326"/>
                    </a:cubicBezTo>
                    <a:cubicBezTo>
                      <a:pt x="70524" y="12554"/>
                      <a:pt x="70704" y="12781"/>
                      <a:pt x="70896" y="13008"/>
                    </a:cubicBezTo>
                    <a:cubicBezTo>
                      <a:pt x="71088" y="13176"/>
                      <a:pt x="71280" y="13355"/>
                      <a:pt x="71472" y="13523"/>
                    </a:cubicBezTo>
                    <a:cubicBezTo>
                      <a:pt x="71592" y="13750"/>
                      <a:pt x="71724" y="13978"/>
                      <a:pt x="71844" y="14205"/>
                    </a:cubicBezTo>
                    <a:cubicBezTo>
                      <a:pt x="71904" y="14492"/>
                      <a:pt x="71976" y="14780"/>
                      <a:pt x="72036" y="15067"/>
                    </a:cubicBezTo>
                    <a:cubicBezTo>
                      <a:pt x="71976" y="15186"/>
                      <a:pt x="71904" y="15294"/>
                      <a:pt x="71844" y="15414"/>
                    </a:cubicBezTo>
                    <a:lnTo>
                      <a:pt x="71664" y="15917"/>
                    </a:lnTo>
                    <a:lnTo>
                      <a:pt x="71664" y="15917"/>
                    </a:lnTo>
                    <a:lnTo>
                      <a:pt x="72984" y="16264"/>
                    </a:lnTo>
                    <a:lnTo>
                      <a:pt x="74316" y="16946"/>
                    </a:lnTo>
                    <a:cubicBezTo>
                      <a:pt x="74700" y="17173"/>
                      <a:pt x="75072" y="17412"/>
                      <a:pt x="75456" y="17640"/>
                    </a:cubicBezTo>
                    <a:cubicBezTo>
                      <a:pt x="75708" y="17927"/>
                      <a:pt x="75960" y="18202"/>
                      <a:pt x="76212" y="18490"/>
                    </a:cubicBezTo>
                    <a:lnTo>
                      <a:pt x="76212" y="18490"/>
                    </a:lnTo>
                    <a:cubicBezTo>
                      <a:pt x="75960" y="19399"/>
                      <a:pt x="75708" y="20321"/>
                      <a:pt x="75456" y="21230"/>
                    </a:cubicBezTo>
                    <a:cubicBezTo>
                      <a:pt x="75264" y="22140"/>
                      <a:pt x="75072" y="23061"/>
                      <a:pt x="74880" y="23971"/>
                    </a:cubicBezTo>
                    <a:cubicBezTo>
                      <a:pt x="74760" y="24940"/>
                      <a:pt x="74628" y="25910"/>
                      <a:pt x="74508" y="26879"/>
                    </a:cubicBezTo>
                    <a:cubicBezTo>
                      <a:pt x="74316" y="27741"/>
                      <a:pt x="74124" y="28590"/>
                      <a:pt x="73932" y="29452"/>
                    </a:cubicBezTo>
                    <a:cubicBezTo>
                      <a:pt x="73812" y="29907"/>
                      <a:pt x="73680" y="30362"/>
                      <a:pt x="73560" y="30816"/>
                    </a:cubicBezTo>
                    <a:cubicBezTo>
                      <a:pt x="73428" y="31211"/>
                      <a:pt x="73308" y="31618"/>
                      <a:pt x="73176" y="32013"/>
                    </a:cubicBezTo>
                    <a:cubicBezTo>
                      <a:pt x="72984" y="32408"/>
                      <a:pt x="72804" y="32815"/>
                      <a:pt x="72612" y="33210"/>
                    </a:cubicBezTo>
                    <a:cubicBezTo>
                      <a:pt x="72360" y="33617"/>
                      <a:pt x="72096" y="34012"/>
                      <a:pt x="71844" y="34419"/>
                    </a:cubicBezTo>
                    <a:cubicBezTo>
                      <a:pt x="71592" y="34754"/>
                      <a:pt x="71340" y="35101"/>
                      <a:pt x="71088" y="35436"/>
                    </a:cubicBezTo>
                    <a:lnTo>
                      <a:pt x="69948" y="36297"/>
                    </a:lnTo>
                    <a:lnTo>
                      <a:pt x="68628" y="37147"/>
                    </a:lnTo>
                    <a:lnTo>
                      <a:pt x="67104" y="38009"/>
                    </a:lnTo>
                    <a:lnTo>
                      <a:pt x="67104" y="38009"/>
                    </a:lnTo>
                    <a:lnTo>
                      <a:pt x="67104" y="39206"/>
                    </a:lnTo>
                    <a:cubicBezTo>
                      <a:pt x="67164" y="39553"/>
                      <a:pt x="67236" y="39888"/>
                      <a:pt x="67296" y="40235"/>
                    </a:cubicBezTo>
                    <a:cubicBezTo>
                      <a:pt x="67356" y="40582"/>
                      <a:pt x="67428" y="40917"/>
                      <a:pt x="67488" y="41264"/>
                    </a:cubicBezTo>
                    <a:cubicBezTo>
                      <a:pt x="67680" y="41551"/>
                      <a:pt x="67860" y="41827"/>
                      <a:pt x="68052" y="42114"/>
                    </a:cubicBezTo>
                    <a:cubicBezTo>
                      <a:pt x="68304" y="42688"/>
                      <a:pt x="68568" y="43251"/>
                      <a:pt x="68820" y="43825"/>
                    </a:cubicBezTo>
                    <a:cubicBezTo>
                      <a:pt x="68940" y="44112"/>
                      <a:pt x="69072" y="44400"/>
                      <a:pt x="69192" y="44687"/>
                    </a:cubicBezTo>
                    <a:cubicBezTo>
                      <a:pt x="69252" y="45034"/>
                      <a:pt x="69324" y="45369"/>
                      <a:pt x="69384" y="45716"/>
                    </a:cubicBezTo>
                    <a:lnTo>
                      <a:pt x="69384" y="45716"/>
                    </a:lnTo>
                    <a:lnTo>
                      <a:pt x="71844" y="46745"/>
                    </a:lnTo>
                    <a:lnTo>
                      <a:pt x="74124" y="47763"/>
                    </a:lnTo>
                    <a:lnTo>
                      <a:pt x="78480" y="49989"/>
                    </a:lnTo>
                    <a:lnTo>
                      <a:pt x="80760" y="51197"/>
                    </a:lnTo>
                    <a:lnTo>
                      <a:pt x="83028" y="52215"/>
                    </a:lnTo>
                    <a:lnTo>
                      <a:pt x="85500" y="53076"/>
                    </a:lnTo>
                    <a:lnTo>
                      <a:pt x="88152" y="53926"/>
                    </a:lnTo>
                    <a:lnTo>
                      <a:pt x="88152" y="53926"/>
                    </a:lnTo>
                    <a:lnTo>
                      <a:pt x="92136" y="54788"/>
                    </a:lnTo>
                    <a:lnTo>
                      <a:pt x="96108" y="55637"/>
                    </a:lnTo>
                    <a:lnTo>
                      <a:pt x="98196" y="55984"/>
                    </a:lnTo>
                    <a:lnTo>
                      <a:pt x="100092" y="56499"/>
                    </a:lnTo>
                    <a:lnTo>
                      <a:pt x="101796" y="57181"/>
                    </a:lnTo>
                    <a:lnTo>
                      <a:pt x="103512" y="58043"/>
                    </a:lnTo>
                    <a:lnTo>
                      <a:pt x="103512" y="58043"/>
                    </a:lnTo>
                    <a:lnTo>
                      <a:pt x="105216" y="59240"/>
                    </a:lnTo>
                    <a:cubicBezTo>
                      <a:pt x="105660" y="59634"/>
                      <a:pt x="106092" y="60041"/>
                      <a:pt x="106536" y="60436"/>
                    </a:cubicBezTo>
                    <a:lnTo>
                      <a:pt x="107868" y="61813"/>
                    </a:lnTo>
                    <a:cubicBezTo>
                      <a:pt x="108180" y="62327"/>
                      <a:pt x="108504" y="62830"/>
                      <a:pt x="108816" y="63344"/>
                    </a:cubicBezTo>
                    <a:cubicBezTo>
                      <a:pt x="109128" y="63919"/>
                      <a:pt x="109452" y="64481"/>
                      <a:pt x="109764" y="65056"/>
                    </a:cubicBezTo>
                    <a:cubicBezTo>
                      <a:pt x="110016" y="65630"/>
                      <a:pt x="110268" y="66193"/>
                      <a:pt x="110520" y="66767"/>
                    </a:cubicBezTo>
                    <a:cubicBezTo>
                      <a:pt x="110712" y="67449"/>
                      <a:pt x="110904" y="68144"/>
                      <a:pt x="111096" y="68826"/>
                    </a:cubicBezTo>
                    <a:cubicBezTo>
                      <a:pt x="111216" y="69448"/>
                      <a:pt x="111348" y="70082"/>
                      <a:pt x="111468" y="70705"/>
                    </a:cubicBezTo>
                    <a:lnTo>
                      <a:pt x="112224" y="75157"/>
                    </a:lnTo>
                    <a:cubicBezTo>
                      <a:pt x="112356" y="76700"/>
                      <a:pt x="112476" y="78244"/>
                      <a:pt x="112608" y="79788"/>
                    </a:cubicBezTo>
                    <a:cubicBezTo>
                      <a:pt x="112800" y="83151"/>
                      <a:pt x="112980" y="86526"/>
                      <a:pt x="113172" y="89889"/>
                    </a:cubicBezTo>
                    <a:lnTo>
                      <a:pt x="113172" y="89889"/>
                    </a:lnTo>
                    <a:cubicBezTo>
                      <a:pt x="113232" y="90511"/>
                      <a:pt x="113304" y="91145"/>
                      <a:pt x="113364" y="91768"/>
                    </a:cubicBezTo>
                    <a:cubicBezTo>
                      <a:pt x="113496" y="92342"/>
                      <a:pt x="113616" y="92905"/>
                      <a:pt x="113748" y="93479"/>
                    </a:cubicBezTo>
                    <a:cubicBezTo>
                      <a:pt x="114060" y="94616"/>
                      <a:pt x="114384" y="95765"/>
                      <a:pt x="114696" y="96902"/>
                    </a:cubicBezTo>
                    <a:cubicBezTo>
                      <a:pt x="115068" y="97931"/>
                      <a:pt x="115452" y="98960"/>
                      <a:pt x="115824" y="99990"/>
                    </a:cubicBezTo>
                    <a:cubicBezTo>
                      <a:pt x="115956" y="100564"/>
                      <a:pt x="116076" y="101126"/>
                      <a:pt x="116208" y="101701"/>
                    </a:cubicBezTo>
                    <a:cubicBezTo>
                      <a:pt x="116340" y="102216"/>
                      <a:pt x="116460" y="102730"/>
                      <a:pt x="116592" y="103245"/>
                    </a:cubicBezTo>
                    <a:lnTo>
                      <a:pt x="116592" y="103245"/>
                    </a:lnTo>
                    <a:lnTo>
                      <a:pt x="116772" y="105471"/>
                    </a:lnTo>
                    <a:cubicBezTo>
                      <a:pt x="116832" y="106153"/>
                      <a:pt x="116904" y="106835"/>
                      <a:pt x="116964" y="107517"/>
                    </a:cubicBezTo>
                    <a:cubicBezTo>
                      <a:pt x="117024" y="108714"/>
                      <a:pt x="117096" y="109923"/>
                      <a:pt x="117156" y="111119"/>
                    </a:cubicBezTo>
                    <a:cubicBezTo>
                      <a:pt x="117288" y="111694"/>
                      <a:pt x="117408" y="112256"/>
                      <a:pt x="117540" y="112831"/>
                    </a:cubicBezTo>
                    <a:cubicBezTo>
                      <a:pt x="117660" y="113405"/>
                      <a:pt x="117792" y="113968"/>
                      <a:pt x="117912" y="114542"/>
                    </a:cubicBezTo>
                    <a:cubicBezTo>
                      <a:pt x="118224" y="115057"/>
                      <a:pt x="118548" y="115571"/>
                      <a:pt x="118860" y="116086"/>
                    </a:cubicBezTo>
                    <a:lnTo>
                      <a:pt x="120000" y="117618"/>
                    </a:lnTo>
                    <a:lnTo>
                      <a:pt x="120000" y="117618"/>
                    </a:lnTo>
                    <a:lnTo>
                      <a:pt x="120000" y="119676"/>
                    </a:lnTo>
                    <a:lnTo>
                      <a:pt x="120000" y="11967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endParaRPr sz="1100">
                  <a:solidFill>
                    <a:srgbClr val="000000"/>
                  </a:solidFill>
                  <a:latin typeface="FlandersArtSans-Regular" panose="00000500000000000000" pitchFamily="2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Shape 268"/>
            <p:cNvSpPr txBox="1"/>
            <p:nvPr/>
          </p:nvSpPr>
          <p:spPr>
            <a:xfrm>
              <a:off x="132183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1200" b="1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Uitwerken informatiestrategie</a:t>
              </a:r>
              <a:endParaRPr sz="1900">
                <a:latin typeface="FlandersArtSans-Regular" panose="00000500000000000000" pitchFamily="2" charset="0"/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3729482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1200" b="1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Integreren van informatiestrategie in projectplan</a:t>
              </a:r>
              <a:endParaRPr sz="1900">
                <a:latin typeface="FlandersArtSans-Regular" panose="00000500000000000000" pitchFamily="2" charset="0"/>
              </a:endParaRPr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6148456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1200" b="1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Uitwerken van informatiemodel op basis van behoeften</a:t>
              </a:r>
              <a:endParaRPr sz="1900">
                <a:latin typeface="FlandersArtSans-Regular" panose="00000500000000000000" pitchFamily="2" charset="0"/>
              </a:endParaRPr>
            </a:p>
          </p:txBody>
        </p:sp>
        <p:sp>
          <p:nvSpPr>
            <p:cNvPr id="271" name="Shape 271"/>
            <p:cNvSpPr txBox="1"/>
            <p:nvPr/>
          </p:nvSpPr>
          <p:spPr>
            <a:xfrm>
              <a:off x="8555861" y="2694505"/>
              <a:ext cx="2184776" cy="692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GB" sz="1200" b="1">
                  <a:solidFill>
                    <a:srgbClr val="000000"/>
                  </a:solidFill>
                  <a:latin typeface="FlandersArtSans-Regular" panose="00000500000000000000" pitchFamily="2" charset="0"/>
                  <a:ea typeface="Calibri"/>
                  <a:cs typeface="Calibri"/>
                  <a:sym typeface="Calibri"/>
                </a:rPr>
                <a:t>Implementeren van semantische afspraken in elektronische diensten</a:t>
              </a:r>
              <a:endParaRPr sz="1900"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72" name="Shape 272"/>
          <p:cNvSpPr txBox="1"/>
          <p:nvPr/>
        </p:nvSpPr>
        <p:spPr>
          <a:xfrm>
            <a:off x="912992" y="330048"/>
            <a:ext cx="8185209" cy="9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>
              <a:lnSpc>
                <a:spcPct val="75000"/>
              </a:lnSpc>
            </a:pPr>
            <a: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Voor </a:t>
            </a:r>
            <a:r>
              <a:rPr lang="en-GB" sz="3200" b="1" dirty="0" err="1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wie</a:t>
            </a:r>
            <a:r>
              <a:rPr lang="en-GB" sz="3200" b="1" dirty="0">
                <a:solidFill>
                  <a:schemeClr val="dk1"/>
                </a:solidFill>
                <a:latin typeface="FlandersArtSans-Bold" panose="00000800000000000000" pitchFamily="2" charset="0"/>
                <a:ea typeface="Calibri"/>
                <a:cs typeface="Calibri"/>
                <a:sym typeface="Calibri"/>
              </a:rPr>
              <a:t> is OSLO relevant?</a:t>
            </a:r>
            <a:endParaRPr sz="3200" b="1" i="1" dirty="0">
              <a:solidFill>
                <a:schemeClr val="dk1"/>
              </a:solidFill>
              <a:latin typeface="FlandersArtSans-Bold" panose="00000800000000000000" pitchFamily="2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4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73F91F2-EDB0-4139-A7DD-29EBB489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AA26123-9F90-42BE-A400-28803F07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Traject OSLO Wegen</a:t>
            </a:r>
          </a:p>
        </p:txBody>
      </p:sp>
    </p:spTree>
    <p:extLst>
      <p:ext uri="{BB962C8B-B14F-4D97-AF65-F5344CB8AC3E}">
        <p14:creationId xmlns:p14="http://schemas.microsoft.com/office/powerpoint/2010/main" val="335303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Mijlpalen</a:t>
            </a:r>
            <a:r>
              <a:rPr lang="en-US" dirty="0"/>
              <a:t> </a:t>
            </a:r>
            <a:r>
              <a:rPr lang="en-US" dirty="0" err="1"/>
              <a:t>Wegenregister</a:t>
            </a:r>
            <a:endParaRPr lang="nl-B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925141" y="1127875"/>
          <a:ext cx="8299822" cy="553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925141" y="1016003"/>
            <a:ext cx="7990114" cy="53870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 typeface="+mj-lt"/>
              <a:buAutoNum type="arabicPeriod"/>
              <a:defRPr sz="1600" b="1" kern="1200">
                <a:solidFill>
                  <a:srgbClr val="0B4E5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4863" indent="-2682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43025" indent="-268288" algn="l" defTabSz="914400" rtl="0" eaLnBrk="1" latinLnBrk="0" hangingPunct="1">
              <a:spcBef>
                <a:spcPct val="20000"/>
              </a:spcBef>
              <a:buSzPct val="90000"/>
              <a:buFont typeface="Wingdings" panose="05000000000000000000" pitchFamily="2" charset="2"/>
              <a:buChar char="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tabLst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nl-BE" b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14FDF8F-076B-4C06-A701-603FB1A255DB}"/>
              </a:ext>
            </a:extLst>
          </p:cNvPr>
          <p:cNvSpPr/>
          <p:nvPr/>
        </p:nvSpPr>
        <p:spPr>
          <a:xfrm>
            <a:off x="1308893" y="5409226"/>
            <a:ext cx="223265" cy="2296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ACBB59-6ED1-41EE-9D2D-9FCE4635EE9D}"/>
              </a:ext>
            </a:extLst>
          </p:cNvPr>
          <p:cNvSpPr txBox="1"/>
          <p:nvPr/>
        </p:nvSpPr>
        <p:spPr>
          <a:xfrm>
            <a:off x="1532158" y="5357914"/>
            <a:ext cx="3118189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Gemeentelijke validatie</a:t>
            </a:r>
          </a:p>
          <a:p>
            <a:r>
              <a:rPr lang="nl-BE" dirty="0"/>
              <a:t>2015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FA2391F-D149-4609-AD94-9826DC2C5088}"/>
              </a:ext>
            </a:extLst>
          </p:cNvPr>
          <p:cNvSpPr txBox="1"/>
          <p:nvPr/>
        </p:nvSpPr>
        <p:spPr>
          <a:xfrm>
            <a:off x="2228455" y="4500767"/>
            <a:ext cx="293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latin typeface="Arial" panose="020B0604020202020204" pitchFamily="34" charset="0"/>
                <a:cs typeface="Arial" panose="020B0604020202020204" pitchFamily="34" charset="0"/>
              </a:rPr>
              <a:t>Wegenregister conform standaard OSLO Wegen</a:t>
            </a:r>
          </a:p>
          <a:p>
            <a:r>
              <a:rPr lang="nl-BE" sz="1600" dirty="0">
                <a:latin typeface="Arial" panose="020B0604020202020204" pitchFamily="34" charset="0"/>
                <a:cs typeface="Arial" panose="020B0604020202020204" pitchFamily="34" charset="0"/>
              </a:rPr>
              <a:t>2017-2018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EB677DF-B827-4E4F-B007-6382FA05221E}"/>
              </a:ext>
            </a:extLst>
          </p:cNvPr>
          <p:cNvSpPr txBox="1"/>
          <p:nvPr/>
        </p:nvSpPr>
        <p:spPr>
          <a:xfrm>
            <a:off x="95265" y="1926183"/>
            <a:ext cx="3247289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Ondertekening Samenwerkingsovereenkomst met Vlaams Huis voor Verkeersveiligheid en Agentschap Wegen en Verkeer</a:t>
            </a:r>
          </a:p>
          <a:p>
            <a:r>
              <a:rPr lang="nl-BE" dirty="0"/>
              <a:t>Augustus 2017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ED4F439E-A6F3-4093-9F76-D59D48B87A7A}"/>
              </a:ext>
            </a:extLst>
          </p:cNvPr>
          <p:cNvSpPr/>
          <p:nvPr/>
        </p:nvSpPr>
        <p:spPr>
          <a:xfrm>
            <a:off x="2382789" y="4168775"/>
            <a:ext cx="331992" cy="3319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1DCBF15-D419-45BA-9A5C-EFA4E20C59B4}"/>
              </a:ext>
            </a:extLst>
          </p:cNvPr>
          <p:cNvSpPr txBox="1"/>
          <p:nvPr/>
        </p:nvSpPr>
        <p:spPr>
          <a:xfrm>
            <a:off x="3246010" y="3679740"/>
            <a:ext cx="3226019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Wegenregister in architectuur  Vlaamse Basisregisters</a:t>
            </a:r>
          </a:p>
          <a:p>
            <a:r>
              <a:rPr lang="nl-BE" dirty="0"/>
              <a:t>2017-2018</a:t>
            </a:r>
          </a:p>
        </p:txBody>
      </p:sp>
      <p:sp>
        <p:nvSpPr>
          <p:cNvPr id="31" name="Pijl: gekromd rechts 30">
            <a:extLst>
              <a:ext uri="{FF2B5EF4-FFF2-40B4-BE49-F238E27FC236}">
                <a16:creationId xmlns:a16="http://schemas.microsoft.com/office/drawing/2014/main" id="{BDA52704-A9D6-4FDA-8004-E991C544EC40}"/>
              </a:ext>
            </a:extLst>
          </p:cNvPr>
          <p:cNvSpPr/>
          <p:nvPr/>
        </p:nvSpPr>
        <p:spPr>
          <a:xfrm>
            <a:off x="897804" y="3593443"/>
            <a:ext cx="1036273" cy="1298602"/>
          </a:xfrm>
          <a:prstGeom prst="curved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E8071F3-29A7-4FBF-8570-703CC4001749}"/>
              </a:ext>
            </a:extLst>
          </p:cNvPr>
          <p:cNvSpPr txBox="1"/>
          <p:nvPr/>
        </p:nvSpPr>
        <p:spPr>
          <a:xfrm>
            <a:off x="8022131" y="2112227"/>
            <a:ext cx="1590595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Decentrale </a:t>
            </a:r>
            <a:r>
              <a:rPr lang="nl-BE" b="1" dirty="0" err="1"/>
              <a:t>bijhouding</a:t>
            </a:r>
            <a:r>
              <a:rPr lang="nl-BE" b="1" dirty="0"/>
              <a:t> Wegenregister</a:t>
            </a:r>
          </a:p>
          <a:p>
            <a:r>
              <a:rPr lang="nl-BE" dirty="0"/>
              <a:t>2019-2020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813C4BE-3741-4862-B50E-17422FF308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39" y="5257718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22C777EE-A4E8-4332-9C50-49DBA651FA8B}" vid="{9C2A195E-D234-4E30-B897-C5EE5AF9C52D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AIVPresentatie</Template>
  <TotalTime>4370</TotalTime>
  <Words>700</Words>
  <Application>Microsoft Office PowerPoint</Application>
  <PresentationFormat>A4 (210 x 297 mm)</PresentationFormat>
  <Paragraphs>171</Paragraphs>
  <Slides>27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8" baseType="lpstr">
      <vt:lpstr>FlandersArtSans-Regular</vt:lpstr>
      <vt:lpstr>FlandersArtSans-Bold</vt:lpstr>
      <vt:lpstr>Helvetica Neue</vt:lpstr>
      <vt:lpstr>Noto Sans Symbols</vt:lpstr>
      <vt:lpstr>Arial</vt:lpstr>
      <vt:lpstr>Georgia</vt:lpstr>
      <vt:lpstr>Calibri</vt:lpstr>
      <vt:lpstr>FlandersArtSans-Light</vt:lpstr>
      <vt:lpstr>Wingdings</vt:lpstr>
      <vt:lpstr>Times New Roman</vt:lpstr>
      <vt:lpstr>Office Theme</vt:lpstr>
      <vt:lpstr>OSLO Wegen</vt:lpstr>
      <vt:lpstr>AGENDA</vt:lpstr>
      <vt:lpstr>Inleiding OSLO</vt:lpstr>
      <vt:lpstr>PowerPoint-presentatie</vt:lpstr>
      <vt:lpstr>PowerPoint-presentatie</vt:lpstr>
      <vt:lpstr>PowerPoint-presentatie</vt:lpstr>
      <vt:lpstr>PowerPoint-presentatie</vt:lpstr>
      <vt:lpstr>Traject OSLO Wegen</vt:lpstr>
      <vt:lpstr>Mijlpalen Wegenregister</vt:lpstr>
      <vt:lpstr>Traject OSLO Wegen</vt:lpstr>
      <vt:lpstr>Samenwerkingsovereenkomst - Bestuurscomité</vt:lpstr>
      <vt:lpstr>OSLO Wegen</vt:lpstr>
      <vt:lpstr>Algemeen</vt:lpstr>
      <vt:lpstr>Algemeen</vt:lpstr>
      <vt:lpstr>Topologisch netwerk van wegsegmenten en wegknopen</vt:lpstr>
      <vt:lpstr>User stories</vt:lpstr>
      <vt:lpstr>User story: Stratenplan (1/2)</vt:lpstr>
      <vt:lpstr>User story: stratenplan (2/2)</vt:lpstr>
      <vt:lpstr>User story: wegbeheerder afleiden (1/2)</vt:lpstr>
      <vt:lpstr>User story: wegbeheerder afleiden (2/2)</vt:lpstr>
      <vt:lpstr>User story: fiets- &amp; wandelwegen (1/2)</vt:lpstr>
      <vt:lpstr>User story: fiets- en wandelwegen (2/2)</vt:lpstr>
      <vt:lpstr>User story: dienstkaart (1/2)</vt:lpstr>
      <vt:lpstr>User story: dienstkaart (2/2)</vt:lpstr>
      <vt:lpstr>Voorstel: referentiepunten uit het Wegenregister halen</vt:lpstr>
      <vt:lpstr>OSLO Wegen: Applicatieprofiel</vt:lpstr>
      <vt:lpstr>PowerPoint-presentatie</vt:lpstr>
    </vt:vector>
  </TitlesOfParts>
  <Company>AGIV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Wegenregister</dc:title>
  <dc:creator>Greet Maeyaert</dc:creator>
  <cp:lastModifiedBy>Carmen Vandeloo</cp:lastModifiedBy>
  <cp:revision>301</cp:revision>
  <cp:lastPrinted>2016-10-03T08:39:15Z</cp:lastPrinted>
  <dcterms:created xsi:type="dcterms:W3CDTF">2016-08-17T09:55:48Z</dcterms:created>
  <dcterms:modified xsi:type="dcterms:W3CDTF">2018-06-05T08:56:56Z</dcterms:modified>
</cp:coreProperties>
</file>